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3" r:id="rId5"/>
    <p:sldId id="265" r:id="rId6"/>
    <p:sldId id="266" r:id="rId7"/>
    <p:sldId id="270" r:id="rId8"/>
    <p:sldId id="271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58AEB-5170-46CF-9A30-AF45C62DAE99}" v="5" dt="2024-08-13T11:37:05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F1858AEB-5170-46CF-9A30-AF45C62DAE99}"/>
    <pc:docChg chg="addSld delSld modSld sldOrd">
      <pc:chgData name="Dave Llewellyn" userId="81a35e992d5977a3" providerId="LiveId" clId="{F1858AEB-5170-46CF-9A30-AF45C62DAE99}" dt="2024-08-13T11:38:17.975" v="86" actId="47"/>
      <pc:docMkLst>
        <pc:docMk/>
      </pc:docMkLst>
      <pc:sldChg chg="del">
        <pc:chgData name="Dave Llewellyn" userId="81a35e992d5977a3" providerId="LiveId" clId="{F1858AEB-5170-46CF-9A30-AF45C62DAE99}" dt="2024-08-13T11:03:11.638" v="0" actId="47"/>
        <pc:sldMkLst>
          <pc:docMk/>
          <pc:sldMk cId="3472827992" sldId="258"/>
        </pc:sldMkLst>
      </pc:sldChg>
      <pc:sldChg chg="del">
        <pc:chgData name="Dave Llewellyn" userId="81a35e992d5977a3" providerId="LiveId" clId="{F1858AEB-5170-46CF-9A30-AF45C62DAE99}" dt="2024-08-13T11:03:12.721" v="1" actId="47"/>
        <pc:sldMkLst>
          <pc:docMk/>
          <pc:sldMk cId="3827237638" sldId="259"/>
        </pc:sldMkLst>
      </pc:sldChg>
      <pc:sldChg chg="modSp mod">
        <pc:chgData name="Dave Llewellyn" userId="81a35e992d5977a3" providerId="LiveId" clId="{F1858AEB-5170-46CF-9A30-AF45C62DAE99}" dt="2024-08-13T11:11:43.300" v="7" actId="255"/>
        <pc:sldMkLst>
          <pc:docMk/>
          <pc:sldMk cId="1478988122" sldId="260"/>
        </pc:sldMkLst>
        <pc:spChg chg="mod">
          <ac:chgData name="Dave Llewellyn" userId="81a35e992d5977a3" providerId="LiveId" clId="{F1858AEB-5170-46CF-9A30-AF45C62DAE99}" dt="2024-08-13T11:11:43.300" v="7" actId="255"/>
          <ac:spMkLst>
            <pc:docMk/>
            <pc:sldMk cId="1478988122" sldId="260"/>
            <ac:spMk id="4" creationId="{7FE4D6D3-9B76-699C-D867-AD4AB22A885B}"/>
          </ac:spMkLst>
        </pc:spChg>
      </pc:sldChg>
      <pc:sldChg chg="modSp del mod">
        <pc:chgData name="Dave Llewellyn" userId="81a35e992d5977a3" providerId="LiveId" clId="{F1858AEB-5170-46CF-9A30-AF45C62DAE99}" dt="2024-08-13T11:38:17.975" v="86" actId="47"/>
        <pc:sldMkLst>
          <pc:docMk/>
          <pc:sldMk cId="109206925" sldId="261"/>
        </pc:sldMkLst>
        <pc:spChg chg="mod">
          <ac:chgData name="Dave Llewellyn" userId="81a35e992d5977a3" providerId="LiveId" clId="{F1858AEB-5170-46CF-9A30-AF45C62DAE99}" dt="2024-08-13T11:19:02.044" v="45"/>
          <ac:spMkLst>
            <pc:docMk/>
            <pc:sldMk cId="109206925" sldId="261"/>
            <ac:spMk id="4" creationId="{7FE4D6D3-9B76-699C-D867-AD4AB22A885B}"/>
          </ac:spMkLst>
        </pc:spChg>
      </pc:sldChg>
      <pc:sldChg chg="addSp modSp new mod">
        <pc:chgData name="Dave Llewellyn" userId="81a35e992d5977a3" providerId="LiveId" clId="{F1858AEB-5170-46CF-9A30-AF45C62DAE99}" dt="2024-08-13T11:03:28.592" v="5" actId="962"/>
        <pc:sldMkLst>
          <pc:docMk/>
          <pc:sldMk cId="1120425651" sldId="262"/>
        </pc:sldMkLst>
        <pc:picChg chg="add mod">
          <ac:chgData name="Dave Llewellyn" userId="81a35e992d5977a3" providerId="LiveId" clId="{F1858AEB-5170-46CF-9A30-AF45C62DAE99}" dt="2024-08-13T11:03:28.592" v="5" actId="962"/>
          <ac:picMkLst>
            <pc:docMk/>
            <pc:sldMk cId="1120425651" sldId="262"/>
            <ac:picMk id="3" creationId="{6CEC16D0-7D00-2D56-B53D-C46EA36A1541}"/>
          </ac:picMkLst>
        </pc:picChg>
      </pc:sldChg>
      <pc:sldChg chg="modSp add mod">
        <pc:chgData name="Dave Llewellyn" userId="81a35e992d5977a3" providerId="LiveId" clId="{F1858AEB-5170-46CF-9A30-AF45C62DAE99}" dt="2024-08-13T11:12:25.290" v="10" actId="20577"/>
        <pc:sldMkLst>
          <pc:docMk/>
          <pc:sldMk cId="1103151578" sldId="263"/>
        </pc:sldMkLst>
        <pc:spChg chg="mod">
          <ac:chgData name="Dave Llewellyn" userId="81a35e992d5977a3" providerId="LiveId" clId="{F1858AEB-5170-46CF-9A30-AF45C62DAE99}" dt="2024-08-13T11:12:25.290" v="10" actId="20577"/>
          <ac:spMkLst>
            <pc:docMk/>
            <pc:sldMk cId="1103151578" sldId="263"/>
            <ac:spMk id="4" creationId="{7FE4D6D3-9B76-699C-D867-AD4AB22A885B}"/>
          </ac:spMkLst>
        </pc:spChg>
      </pc:sldChg>
      <pc:sldChg chg="modSp add del mod">
        <pc:chgData name="Dave Llewellyn" userId="81a35e992d5977a3" providerId="LiveId" clId="{F1858AEB-5170-46CF-9A30-AF45C62DAE99}" dt="2024-08-13T11:34:04.258" v="75" actId="47"/>
        <pc:sldMkLst>
          <pc:docMk/>
          <pc:sldMk cId="3878465417" sldId="264"/>
        </pc:sldMkLst>
        <pc:spChg chg="mod">
          <ac:chgData name="Dave Llewellyn" userId="81a35e992d5977a3" providerId="LiveId" clId="{F1858AEB-5170-46CF-9A30-AF45C62DAE99}" dt="2024-08-13T11:18:42.304" v="44" actId="20577"/>
          <ac:spMkLst>
            <pc:docMk/>
            <pc:sldMk cId="3878465417" sldId="264"/>
            <ac:spMk id="4" creationId="{7FE4D6D3-9B76-699C-D867-AD4AB22A885B}"/>
          </ac:spMkLst>
        </pc:spChg>
      </pc:sldChg>
      <pc:sldChg chg="modSp add mod ord">
        <pc:chgData name="Dave Llewellyn" userId="81a35e992d5977a3" providerId="LiveId" clId="{F1858AEB-5170-46CF-9A30-AF45C62DAE99}" dt="2024-08-13T11:13:09.728" v="15"/>
        <pc:sldMkLst>
          <pc:docMk/>
          <pc:sldMk cId="1706027944" sldId="265"/>
        </pc:sldMkLst>
        <pc:spChg chg="mod">
          <ac:chgData name="Dave Llewellyn" userId="81a35e992d5977a3" providerId="LiveId" clId="{F1858AEB-5170-46CF-9A30-AF45C62DAE99}" dt="2024-08-13T11:13:04.277" v="13"/>
          <ac:spMkLst>
            <pc:docMk/>
            <pc:sldMk cId="1706027944" sldId="265"/>
            <ac:spMk id="4" creationId="{7FE4D6D3-9B76-699C-D867-AD4AB22A885B}"/>
          </ac:spMkLst>
        </pc:spChg>
      </pc:sldChg>
      <pc:sldChg chg="addSp modSp add mod ord">
        <pc:chgData name="Dave Llewellyn" userId="81a35e992d5977a3" providerId="LiveId" clId="{F1858AEB-5170-46CF-9A30-AF45C62DAE99}" dt="2024-08-13T11:17:38.008" v="32" actId="1076"/>
        <pc:sldMkLst>
          <pc:docMk/>
          <pc:sldMk cId="3946858641" sldId="266"/>
        </pc:sldMkLst>
        <pc:spChg chg="add mod">
          <ac:chgData name="Dave Llewellyn" userId="81a35e992d5977a3" providerId="LiveId" clId="{F1858AEB-5170-46CF-9A30-AF45C62DAE99}" dt="2024-08-13T11:17:38.008" v="32" actId="1076"/>
          <ac:spMkLst>
            <pc:docMk/>
            <pc:sldMk cId="3946858641" sldId="266"/>
            <ac:spMk id="2" creationId="{D31900A6-3B3E-25CA-CB3A-05655795AF55}"/>
          </ac:spMkLst>
        </pc:spChg>
        <pc:picChg chg="mod">
          <ac:chgData name="Dave Llewellyn" userId="81a35e992d5977a3" providerId="LiveId" clId="{F1858AEB-5170-46CF-9A30-AF45C62DAE99}" dt="2024-08-13T11:14:05.694" v="19" actId="14100"/>
          <ac:picMkLst>
            <pc:docMk/>
            <pc:sldMk cId="3946858641" sldId="266"/>
            <ac:picMk id="3" creationId="{6CEC16D0-7D00-2D56-B53D-C46EA36A1541}"/>
          </ac:picMkLst>
        </pc:picChg>
      </pc:sldChg>
      <pc:sldChg chg="modSp add mod">
        <pc:chgData name="Dave Llewellyn" userId="81a35e992d5977a3" providerId="LiveId" clId="{F1858AEB-5170-46CF-9A30-AF45C62DAE99}" dt="2024-08-13T11:20:14.948" v="48" actId="21"/>
        <pc:sldMkLst>
          <pc:docMk/>
          <pc:sldMk cId="167910550" sldId="267"/>
        </pc:sldMkLst>
        <pc:spChg chg="mod">
          <ac:chgData name="Dave Llewellyn" userId="81a35e992d5977a3" providerId="LiveId" clId="{F1858AEB-5170-46CF-9A30-AF45C62DAE99}" dt="2024-08-13T11:20:14.948" v="48" actId="21"/>
          <ac:spMkLst>
            <pc:docMk/>
            <pc:sldMk cId="167910550" sldId="267"/>
            <ac:spMk id="4" creationId="{7FE4D6D3-9B76-699C-D867-AD4AB22A885B}"/>
          </ac:spMkLst>
        </pc:spChg>
      </pc:sldChg>
      <pc:sldChg chg="modSp add mod">
        <pc:chgData name="Dave Llewellyn" userId="81a35e992d5977a3" providerId="LiveId" clId="{F1858AEB-5170-46CF-9A30-AF45C62DAE99}" dt="2024-08-13T11:20:51.909" v="52" actId="20577"/>
        <pc:sldMkLst>
          <pc:docMk/>
          <pc:sldMk cId="2161757354" sldId="268"/>
        </pc:sldMkLst>
        <pc:spChg chg="mod">
          <ac:chgData name="Dave Llewellyn" userId="81a35e992d5977a3" providerId="LiveId" clId="{F1858AEB-5170-46CF-9A30-AF45C62DAE99}" dt="2024-08-13T11:20:51.909" v="52" actId="20577"/>
          <ac:spMkLst>
            <pc:docMk/>
            <pc:sldMk cId="2161757354" sldId="268"/>
            <ac:spMk id="4" creationId="{7FE4D6D3-9B76-699C-D867-AD4AB22A885B}"/>
          </ac:spMkLst>
        </pc:spChg>
      </pc:sldChg>
      <pc:sldChg chg="modSp add mod ord">
        <pc:chgData name="Dave Llewellyn" userId="81a35e992d5977a3" providerId="LiveId" clId="{F1858AEB-5170-46CF-9A30-AF45C62DAE99}" dt="2024-08-13T11:21:38.099" v="56"/>
        <pc:sldMkLst>
          <pc:docMk/>
          <pc:sldMk cId="2522449905" sldId="269"/>
        </pc:sldMkLst>
        <pc:spChg chg="mod">
          <ac:chgData name="Dave Llewellyn" userId="81a35e992d5977a3" providerId="LiveId" clId="{F1858AEB-5170-46CF-9A30-AF45C62DAE99}" dt="2024-08-13T11:21:30.682" v="54"/>
          <ac:spMkLst>
            <pc:docMk/>
            <pc:sldMk cId="2522449905" sldId="269"/>
            <ac:spMk id="4" creationId="{7FE4D6D3-9B76-699C-D867-AD4AB22A885B}"/>
          </ac:spMkLst>
        </pc:spChg>
      </pc:sldChg>
      <pc:sldChg chg="addSp modSp new mod">
        <pc:chgData name="Dave Llewellyn" userId="81a35e992d5977a3" providerId="LiveId" clId="{F1858AEB-5170-46CF-9A30-AF45C62DAE99}" dt="2024-08-13T11:33:58.744" v="74" actId="1076"/>
        <pc:sldMkLst>
          <pc:docMk/>
          <pc:sldMk cId="963824249" sldId="270"/>
        </pc:sldMkLst>
        <pc:spChg chg="add mod">
          <ac:chgData name="Dave Llewellyn" userId="81a35e992d5977a3" providerId="LiveId" clId="{F1858AEB-5170-46CF-9A30-AF45C62DAE99}" dt="2024-08-13T11:33:58.744" v="74" actId="1076"/>
          <ac:spMkLst>
            <pc:docMk/>
            <pc:sldMk cId="963824249" sldId="270"/>
            <ac:spMk id="5" creationId="{C0C379E2-1D37-35D9-8525-A7B709A6EECC}"/>
          </ac:spMkLst>
        </pc:spChg>
        <pc:picChg chg="add mod">
          <ac:chgData name="Dave Llewellyn" userId="81a35e992d5977a3" providerId="LiveId" clId="{F1858AEB-5170-46CF-9A30-AF45C62DAE99}" dt="2024-08-13T11:33:50.443" v="73" actId="1076"/>
          <ac:picMkLst>
            <pc:docMk/>
            <pc:sldMk cId="963824249" sldId="270"/>
            <ac:picMk id="3" creationId="{301A834D-66A6-E7C6-CE01-16539F9F082A}"/>
          </ac:picMkLst>
        </pc:picChg>
      </pc:sldChg>
      <pc:sldChg chg="addSp modSp new mod">
        <pc:chgData name="Dave Llewellyn" userId="81a35e992d5977a3" providerId="LiveId" clId="{F1858AEB-5170-46CF-9A30-AF45C62DAE99}" dt="2024-08-13T11:37:37.754" v="85" actId="1076"/>
        <pc:sldMkLst>
          <pc:docMk/>
          <pc:sldMk cId="807428984" sldId="271"/>
        </pc:sldMkLst>
        <pc:spChg chg="add mod">
          <ac:chgData name="Dave Llewellyn" userId="81a35e992d5977a3" providerId="LiveId" clId="{F1858AEB-5170-46CF-9A30-AF45C62DAE99}" dt="2024-08-13T11:37:37.754" v="85" actId="1076"/>
          <ac:spMkLst>
            <pc:docMk/>
            <pc:sldMk cId="807428984" sldId="271"/>
            <ac:spMk id="4" creationId="{1018AF88-27B0-E38B-1AB9-919705BF74BD}"/>
          </ac:spMkLst>
        </pc:spChg>
        <pc:picChg chg="add mod">
          <ac:chgData name="Dave Llewellyn" userId="81a35e992d5977a3" providerId="LiveId" clId="{F1858AEB-5170-46CF-9A30-AF45C62DAE99}" dt="2024-08-13T11:36:39.495" v="79" actId="962"/>
          <ac:picMkLst>
            <pc:docMk/>
            <pc:sldMk cId="807428984" sldId="271"/>
            <ac:picMk id="3" creationId="{30C6F401-7878-8541-9701-01642F9F32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A3570-DFA9-E475-BC6A-F485AD432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2A868B-08B4-39B2-6420-39ABDC7CA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C9D1D8-C619-4B7E-4C4A-7C697837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0D776-B9F1-C181-19EF-001FC57F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73A02-3374-68AE-02B1-0AD3E72D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8539-E92D-9F25-BA24-9CC48897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86517-5418-6E8D-4008-2D95374D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FFE14-4985-B3F9-50FB-E892D47E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41254-EAC8-C4F5-1C7B-853392F3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5A078-D4E2-69FD-FB67-AA3B683E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85A675-289E-FC22-429C-790A66FFF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999266-C878-A79C-CD14-BCC2A4EAC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9553AE-775B-A6C1-38EE-44E6CA5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93B55A-A30A-3DA1-23F9-A13F3FAA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7846E-4C25-D2E7-EABC-8A394906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C415D-6B59-5216-224D-EA606AD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F946E0-5ED6-9C94-FC72-6C81DD21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FCDC4-FB1D-B01B-6BF6-7385F848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81410-88AB-4555-9AB4-4929B04B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06DBF-9D54-3B11-63B3-89F966C4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3E2A6-E5DC-757C-5C5E-E8228795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49C3FD-3C5F-0ADA-2E20-B033154A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A5EFB-B2DC-BB88-2EE2-D3BC6B9D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E383F-EA4B-26D1-494C-FCFA7859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16B15-6A31-2880-B07C-D9190F6C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E1644-68A6-A5BE-B05F-B91D83FA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1D5BFF-13B8-1538-7533-AC3A40D49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AFA0BB-CCE4-44F9-7EEF-9C47F877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E00FBA-5F67-42A7-73B3-D9A675F7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138A77-8A5E-4023-3A40-E3546BF9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9DF4F1-2B9A-F19E-331E-65D06F1F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5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B992D-0373-3ACA-A5C0-7B0419D3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C0195E-8868-2C3B-D90E-B91208FC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85B298-C95E-1843-ECE2-C62DBBB7A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E911E7-4373-8018-B5B6-DD279AA93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716D43-3F62-1B3B-762F-E65A8A5A5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B9E1D1-BBBB-2CD0-7021-5CCB9076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148AC9-60F7-B4CB-8E75-4B9292E1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2DD48-3A1B-E722-2E99-827D1152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1B556-B172-BFD9-BA65-5E6FAD40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666C6-624B-99D3-FA72-6772B44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428266-3490-688B-1A32-F481DD3E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7BF790-BE17-E635-BC04-7A425E9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3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4A6B8A-46F4-A186-0B05-CE765659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E220B0-7EEA-3D47-1B7C-0A986251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938251-32AF-C74D-9346-350310E2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0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51628-7602-319C-3DB9-795D7657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516EA-DFA7-F7AC-8E0F-034FEA90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EEA2BB-461D-CDF2-1D08-C4B88085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813EEA-B4F3-9CBE-C95D-B8EF4A2A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B3B754-56FE-C85A-BD53-2100EBCA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CEB1BF-3FC4-8E43-C306-336CD982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7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70B04-A932-585E-141F-1B3FAE2E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68E610-2548-C244-4EB3-07560211D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F3BADB-1CC5-6F08-ECF8-FF3BBB3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F04A55-EA8F-4AE7-0B48-5D93C5B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B983F-F22D-1303-6220-C45F3EFA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481D5-18CC-67A1-5CA4-97463443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2B0CDA-062E-7E13-36F8-DB6D2453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7EA0E2-2095-D4D5-1F3D-248F7155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3E3FC6-7932-1EA5-9A58-855D17A6E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C7615-DA31-46A3-9CA0-78A25783408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B0BA9-AAEA-EECB-4490-552103B13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E05B8-15DA-9F65-751A-DD68097A4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5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E4D6D3-9B76-699C-D867-AD4AB22A885B}"/>
              </a:ext>
            </a:extLst>
          </p:cNvPr>
          <p:cNvSpPr txBox="1"/>
          <p:nvPr/>
        </p:nvSpPr>
        <p:spPr>
          <a:xfrm>
            <a:off x="593313" y="802718"/>
            <a:ext cx="11182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We are at our most vulnerable after a great victory for God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2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</cp:revision>
  <dcterms:created xsi:type="dcterms:W3CDTF">2024-07-24T10:12:20Z</dcterms:created>
  <dcterms:modified xsi:type="dcterms:W3CDTF">2024-08-15T20:15:21Z</dcterms:modified>
</cp:coreProperties>
</file>