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6" r:id="rId4"/>
    <p:sldId id="267" r:id="rId5"/>
    <p:sldId id="264" r:id="rId6"/>
    <p:sldId id="268" r:id="rId7"/>
    <p:sldId id="259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3051D-E2CE-4F04-8D28-B3314EFE157B}" v="1" dt="2024-08-20T17:00:03.958"/>
    <p1510:client id="{3CE257B5-B97E-4E02-86F5-8C9276732521}" v="10" dt="2024-08-20T16:42:31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3A53051D-E2CE-4F04-8D28-B3314EFE157B}"/>
    <pc:docChg chg="addSld delSld modSld">
      <pc:chgData name="Dave Llewellyn" userId="81a35e992d5977a3" providerId="LiveId" clId="{3A53051D-E2CE-4F04-8D28-B3314EFE157B}" dt="2024-08-20T17:00:04.951" v="6" actId="962"/>
      <pc:docMkLst>
        <pc:docMk/>
      </pc:docMkLst>
      <pc:sldChg chg="modSp del mod">
        <pc:chgData name="Dave Llewellyn" userId="81a35e992d5977a3" providerId="LiveId" clId="{3A53051D-E2CE-4F04-8D28-B3314EFE157B}" dt="2024-08-20T16:59:57.441" v="2" actId="47"/>
        <pc:sldMkLst>
          <pc:docMk/>
          <pc:sldMk cId="615030387" sldId="257"/>
        </pc:sldMkLst>
        <pc:picChg chg="mod">
          <ac:chgData name="Dave Llewellyn" userId="81a35e992d5977a3" providerId="LiveId" clId="{3A53051D-E2CE-4F04-8D28-B3314EFE157B}" dt="2024-08-20T16:55:20.568" v="1" actId="14100"/>
          <ac:picMkLst>
            <pc:docMk/>
            <pc:sldMk cId="615030387" sldId="257"/>
            <ac:picMk id="4" creationId="{7371F046-A9C7-A648-488C-CA6787532A16}"/>
          </ac:picMkLst>
        </pc:picChg>
      </pc:sldChg>
      <pc:sldChg chg="addSp modSp new mod">
        <pc:chgData name="Dave Llewellyn" userId="81a35e992d5977a3" providerId="LiveId" clId="{3A53051D-E2CE-4F04-8D28-B3314EFE157B}" dt="2024-08-20T17:00:04.951" v="6" actId="962"/>
        <pc:sldMkLst>
          <pc:docMk/>
          <pc:sldMk cId="4282018190" sldId="269"/>
        </pc:sldMkLst>
        <pc:picChg chg="add mod">
          <ac:chgData name="Dave Llewellyn" userId="81a35e992d5977a3" providerId="LiveId" clId="{3A53051D-E2CE-4F04-8D28-B3314EFE157B}" dt="2024-08-20T17:00:04.951" v="6" actId="962"/>
          <ac:picMkLst>
            <pc:docMk/>
            <pc:sldMk cId="4282018190" sldId="269"/>
            <ac:picMk id="3" creationId="{099F4F48-60E4-7DD8-1C25-E378A6BFFD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24CF0-927D-35BB-B5CF-094F86BDA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5EFE1C-402D-F2AD-5555-FD7D45572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2A83E0-777D-4029-D130-A5FA0EF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B598E-2565-81BB-DB48-4C6866F3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0E2600-160B-355F-2750-D6838F32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4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00716-2974-7874-7E1A-C54FEF90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31AD3A-1DC2-F809-A866-4A9916A2A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45BFB2-8D1F-891B-61FB-C4EE85BC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A7D863-9C22-9DF2-CB93-A8B0E58D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35BBA-1497-39AB-368E-ED8ED13E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1EE75E-FEBE-3A61-1A7B-4EC1941C5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721521-3B0C-B5C1-307C-64D43E523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416E8-BD9C-CB3B-77F0-D2E7DC0F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B5C4A-4E2D-134B-F894-99A9A421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2169CC-E7BE-B701-247B-25B5F6BC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02522-9EE1-CB21-D390-C2FCCED9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43BEF-1FFF-DC72-80CD-BE70B819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0C2E99-897F-218B-6CC7-4ECC1A48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DD8C91-408B-C65E-2C24-F3B81B39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624F9-E005-FB58-51E6-17D0631C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3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BBE22-6DB9-6450-B10C-72C5BCE5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E087B6-01B5-56BF-D21B-8B54B73AA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9A5260-4AAD-1A54-2F07-12870B96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9961F-C7CF-B84D-F1BC-4B3E5334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5984E-3259-9C21-9A72-48D521F0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6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699C4-63A3-1D07-FFA3-7DEE587B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F4E49-2245-E828-11AB-68C14E955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65DB77-25B5-07AB-315F-637E224FA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542CA7-1268-87D3-2079-3B855465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435080-E274-3179-DF89-0340FFB7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3B24E-DDD9-E82C-46E3-F284AE97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5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0BC6E-FA01-6F8C-FF7D-CE6A039A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E531EF-267A-1C5C-6F60-01B76629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4CB389-440C-A537-179A-DEFEC483D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47A1AB-5A4E-6027-F0AB-87D9C538F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B8A0BE-8AA4-2086-4337-CFB8D889E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BB5445-F35E-C591-FCF5-062B6092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74E1E6-BA37-6206-B4B1-ED363F68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E65365-C252-10A8-CEDF-20CA6775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B489F-4802-D6A3-76CD-05D1F075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580D8F-06D6-A46C-B069-9906F55D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F1349B-FF18-6802-987A-8E68C4CA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F0292-26F1-95E9-0381-BF99BDBE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8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268135-6CBF-1B8C-2D2B-EB2D4163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F869F1-2361-4639-BD75-74E8B127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C47ADD-759E-4061-4E01-D637A275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6A9C5-1FB1-6A2A-18B8-235C7E78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EA6717-23B3-4570-4A11-5D7F79DB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A9999A-D097-E4B6-6087-F17F61DED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6F8C08-A829-0C17-1C7C-7C9DD0EA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94FE97-CC7B-E002-841C-783BC939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FBDA62-8DA5-C115-E8B9-1A9E710A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7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261CC-DB38-38BA-50BD-77A4E8C9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993D04-CAEC-F83E-C915-5DCA6A11E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A68B02-9D2A-5F83-185F-AAE203EBD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C36436-35B5-19B7-F68E-074AE9CB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C46164-53EF-FA2F-74C1-4BAF6CC0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0BCF6E-8B7A-B661-7D38-B8217099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4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A81B4A-DF29-E7B0-F899-353E6E70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2D0D02-26CC-B507-39AB-D02B7F57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E4BF5E-41EE-2BA9-A1B7-7041ED3A9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0BBC-57C4-4E1A-AC65-A249E10CC567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5C6056-13FE-9DC9-C153-323B67797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7364A3-6BD0-EE62-D255-1D108BE17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8443-F50F-45B8-99B8-E24CD9266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2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1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2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2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7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6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8</cp:revision>
  <dcterms:created xsi:type="dcterms:W3CDTF">2023-11-01T13:28:49Z</dcterms:created>
  <dcterms:modified xsi:type="dcterms:W3CDTF">2024-08-28T15:59:57Z</dcterms:modified>
</cp:coreProperties>
</file>