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A7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583173-E9BA-40CB-BE6D-550025381049}" v="2" dt="2024-09-04T09:07:04.5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e Llewellyn" userId="81a35e992d5977a3" providerId="LiveId" clId="{BB583173-E9BA-40CB-BE6D-550025381049}"/>
    <pc:docChg chg="addSld modSld">
      <pc:chgData name="Dave Llewellyn" userId="81a35e992d5977a3" providerId="LiveId" clId="{BB583173-E9BA-40CB-BE6D-550025381049}" dt="2024-09-04T09:07:56.170" v="26" actId="14100"/>
      <pc:docMkLst>
        <pc:docMk/>
      </pc:docMkLst>
      <pc:sldChg chg="modSp add mod">
        <pc:chgData name="Dave Llewellyn" userId="81a35e992d5977a3" providerId="LiveId" clId="{BB583173-E9BA-40CB-BE6D-550025381049}" dt="2024-09-04T08:43:49.116" v="3" actId="20577"/>
        <pc:sldMkLst>
          <pc:docMk/>
          <pc:sldMk cId="3085369309" sldId="263"/>
        </pc:sldMkLst>
        <pc:spChg chg="mod">
          <ac:chgData name="Dave Llewellyn" userId="81a35e992d5977a3" providerId="LiveId" clId="{BB583173-E9BA-40CB-BE6D-550025381049}" dt="2024-09-04T08:43:49.116" v="3" actId="20577"/>
          <ac:spMkLst>
            <pc:docMk/>
            <pc:sldMk cId="3085369309" sldId="263"/>
            <ac:spMk id="4" creationId="{4B90D518-E8CC-1B28-F3F1-F6658B8A6846}"/>
          </ac:spMkLst>
        </pc:spChg>
      </pc:sldChg>
      <pc:sldChg chg="addSp modSp new mod">
        <pc:chgData name="Dave Llewellyn" userId="81a35e992d5977a3" providerId="LiveId" clId="{BB583173-E9BA-40CB-BE6D-550025381049}" dt="2024-09-04T09:07:56.170" v="26" actId="14100"/>
        <pc:sldMkLst>
          <pc:docMk/>
          <pc:sldMk cId="226068579" sldId="264"/>
        </pc:sldMkLst>
        <pc:spChg chg="add mod">
          <ac:chgData name="Dave Llewellyn" userId="81a35e992d5977a3" providerId="LiveId" clId="{BB583173-E9BA-40CB-BE6D-550025381049}" dt="2024-09-04T09:07:56.170" v="26" actId="14100"/>
          <ac:spMkLst>
            <pc:docMk/>
            <pc:sldMk cId="226068579" sldId="264"/>
            <ac:spMk id="4" creationId="{264A90EA-9FA9-0FB6-92C0-353B032E700F}"/>
          </ac:spMkLst>
        </pc:spChg>
        <pc:picChg chg="add mod">
          <ac:chgData name="Dave Llewellyn" userId="81a35e992d5977a3" providerId="LiveId" clId="{BB583173-E9BA-40CB-BE6D-550025381049}" dt="2024-09-04T09:06:57.354" v="7" actId="962"/>
          <ac:picMkLst>
            <pc:docMk/>
            <pc:sldMk cId="226068579" sldId="264"/>
            <ac:picMk id="3" creationId="{74FA2EF2-782A-39BF-9C8C-A086C1EA704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71C3EF-AFDA-4538-7E90-15D1C31D54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1C1C653-9B21-5C2D-B3AD-803FB1557F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5181A93-068F-380F-F013-41AFD596F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B6EA-1A6D-413B-9677-BCE1B64B5BDE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5FE5F2E-781F-DA1F-7C46-D646A9A91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32F6D7-62B4-2E4D-D388-9124805E6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6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920206-5603-17B1-2DD0-3C0793A8F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56771C6-6C98-C1D5-3A3F-B573CEAD7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FAAB80-5CEC-8094-7F3E-B2CB17F36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B6EA-1A6D-413B-9677-BCE1B64B5BDE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7C57C6-6529-E978-DA53-D6FBDB008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F7EB33-C51F-F1FA-EA18-A2B202118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41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3C285C8-18BE-F36D-C0A3-C2A74C81C2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CF141E4-159C-548E-1862-52695BBB9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14A471-3308-27CE-5631-24594F552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B6EA-1A6D-413B-9677-BCE1B64B5BDE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85DD745-E899-F3BC-DDD6-FA66C24CC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437674-3715-390C-4B7B-48C9F517A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18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DBE9D3-C61A-9302-A4FC-B6FD8B556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D6E40E-6BBC-3C8B-8E55-2F49F8AA6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3F35FA-F600-792C-97AE-5A5DFC294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B6EA-1A6D-413B-9677-BCE1B64B5BDE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07C05D-C84C-3068-96FB-C1570EDB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1E7B3F-6EB8-7C22-F193-910D0081D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57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E3BC2B-F094-6AAB-360A-0DDE05744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DF0514F-10D6-A8BA-2F30-722C55815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E85AEE-36D7-1623-977B-9A660F8E2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B6EA-1A6D-413B-9677-BCE1B64B5BDE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C1263E-F729-8CE4-B8E4-CA28DBFBB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5B073A0-1C71-7833-53AE-56090F48B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86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C78882-9651-77AF-2ECF-8A43BBCFA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D7FA0F-D748-3DB0-9A87-A025C0E06A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0F59FD8-FCD3-35F0-E568-9A1CF8A70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5A6FAAA-CA9F-1B83-865D-362DE1C37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B6EA-1A6D-413B-9677-BCE1B64B5BDE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C1C1FDA-3F14-03A9-472D-3673C2E5B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206FDBA-9B98-728D-C0B9-C00A6FA0E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872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EA49AD-421E-BF21-5A3A-FF84A955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AA47E28-493A-4503-8A91-6D7C92B41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1C7D66C-228B-D93A-8C20-1DB8013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C66DF64-2230-3FEF-44C4-CDA39D56BF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238381A-A7A8-CE65-5951-3205D34024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BEC90B2-BC4D-8E6C-4578-B7F333EBC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B6EA-1A6D-413B-9677-BCE1B64B5BDE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27C264A-E273-C823-B464-573CED7AF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7D8D2D5-AFEC-5EE6-B601-FD6E671D4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01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4FDF6C-B4FD-468A-5EBC-406360C4E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422BCD2-5506-EA4F-8605-E2C24F0C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B6EA-1A6D-413B-9677-BCE1B64B5BDE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840075C-4E51-C66C-0503-6E1138C3C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1EA367A-ACF0-FB64-CB1A-A6928FE98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732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FE4AA48-AF68-A8E8-F852-6E601F593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B6EA-1A6D-413B-9677-BCE1B64B5BDE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6D5D195-C65A-BF21-41DD-3045D8786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18A5E5E-7C5D-EEDD-EE5A-F689271AB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28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37596F-FCE4-2088-9A61-02FE69A33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EB0BED-926E-3215-A583-41CA01E3C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2AC44D0-E861-C696-53BF-5A234E43A9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157E3B0-1A9E-215D-3218-22E90778E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B6EA-1A6D-413B-9677-BCE1B64B5BDE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06A639D-5615-ED7B-E547-7AE7919A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3C5B034-1ADA-C6BC-C0A7-910069EDD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50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C54600-7E8E-9AAD-C9F1-FB21CDB2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F22DEEB-E4B9-668A-E427-6057F08AE1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E9E4705-F07F-E525-0949-BB6716BDBA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77BBCE4-D5C6-11BE-9CF4-457C5EF1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B6EA-1A6D-413B-9677-BCE1B64B5BDE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F2BB39E-3B95-2903-0573-4CBBC6B33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0ED8625-680D-2B9E-BCCF-60AE9DC81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000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0668F91-25A9-73B1-D6A2-A0ADE2BC9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DC7C99D-3CDF-067D-0BF0-920146F2D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33F4B0F-37C6-9104-EB86-C3E3BD7930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0DB6EA-1A6D-413B-9677-BCE1B64B5BDE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C57E007-81FD-EC25-E5D8-6D7FD3C823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75AAB4F-A65A-2448-4ABB-A5514B9E5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13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913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390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73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643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879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60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369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68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4</cp:revision>
  <dcterms:created xsi:type="dcterms:W3CDTF">2024-09-04T08:16:59Z</dcterms:created>
  <dcterms:modified xsi:type="dcterms:W3CDTF">2024-09-04T18:22:04Z</dcterms:modified>
</cp:coreProperties>
</file>