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1A15B5-0D7F-51E3-BA2A-54BEC9FB3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06A6902-815D-85C0-CCF4-A47EB8018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EC9A09-F8A1-AE61-093A-9BD92041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984448-3EFA-C21C-3EE9-1A678224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1CFD81-A51C-B462-433A-328D30D2A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80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386D3B-8317-DAFA-C4F9-5112D1AD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9D98F85-9747-49F2-BFC1-5136B935E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51D0432-73BE-BB44-3864-86C1C5DD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D90227-6D1E-F987-6F19-D60273DE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C21E4C-2345-6C12-5183-B9313795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2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FC2342C-E205-75D9-E295-FE63AA12D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FAB2C8-CA7C-D0E7-B37D-BC42996CE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122DEC-D1A5-EFF5-F59D-BF5575C28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6144D1-74DB-20FF-9058-0C4E4541B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FB6234-0054-FE11-01FD-32EFCC96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48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F37896-BC03-3C08-AA22-DBBDCA3B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F103BD-8B20-B597-C26D-04EFA13CF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0FA5E5-FCD2-07DC-E3F9-8B83F3F4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28BA2F-EC8A-E467-0CC4-40794F24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9FDC00-3F8F-944C-994E-09390B35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44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2C02FE-C2F7-72D7-974B-1DDFEC8A6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71A2B4A-079E-7524-AEAF-0CBCF5EB9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669833-124C-7E32-78C2-DD4E0E66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C09C69-2E82-0925-388D-3012E279F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0465CD-CAB3-B33A-ADD4-9700D206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86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B78395-86AD-99A8-4F7D-3F39CF1B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353649-A0DF-6816-D9F4-7DF49DEFD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2809811-B898-DEF7-D881-B8834354F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FFC5D27-F010-2A86-6B64-03725E3CA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2D4D02E-8339-3641-977A-121C2CE6C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5C4A96D-1E15-05B1-C6FB-A9C32FC4A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9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7D70A0-5BE0-71FB-C77F-E401F1D6C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A91E73-D781-6A86-7CDB-B5922B405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FA367C1-E4B6-C989-2F44-04391148E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D236DBB-AF99-CB44-E054-68E5E435F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FCA5F90-AB36-3C7C-2256-D97567390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A647E21-F105-B6ED-718C-0186E62A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B94B165-3FEF-F148-ABEC-45231E20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E0CB9F6-72D2-1A51-5E3F-4C882F03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41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FDB680-76DA-DF7A-5188-27C6435CD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95AAB9B-4397-A7DE-7103-305A2B47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0FFA92B-7CA6-B777-BFB4-5C95A442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5C7F316-0A38-A5A2-8D7C-BAC7A9FB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7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3B7A1FE-B4AB-C9CC-BB8D-A90A6ED1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B44B6BA-B255-CCD6-3065-85C7C4C6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6E1F06-3252-CEAB-6878-32003825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75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9E9FEA-92D5-BC25-5EDD-DFB57D772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6019E1-5D51-1570-BB99-5935A2A2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60F9E9F-57E7-2B88-66CD-1300C59B5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2186F3-7A7B-114E-5285-0F945C88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245AFC5-E598-5269-CB66-B710E429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DAB5EA2-8172-0E9F-0BC4-7D9AD1C9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7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D5C828-7DC7-3315-9277-0C0846CF1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45284E4-10FF-E90B-C32A-59749ADBF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3BBC371-E8CE-7451-F640-3D67EF001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84B03E4-A44D-D21F-A300-11156F5B4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42ED26B-D4D6-1C1E-04B0-E8061FD8D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4C31FE-F427-377E-4CED-ADE29042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03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130D47E-EB26-E0F6-97A6-23B583AB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7240497-0FF5-7B6D-B61A-4C64FB3EF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47C46C-1511-3CC2-27B0-06F417BC0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C3B51B-6030-4760-A65A-8FA79E2147C3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1F84522-7C2B-6288-5AA2-AE34CBF50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3F7CFD-4159-B265-3212-ED667FEAB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1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94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3</cp:revision>
  <dcterms:created xsi:type="dcterms:W3CDTF">2024-09-26T20:07:46Z</dcterms:created>
  <dcterms:modified xsi:type="dcterms:W3CDTF">2024-09-27T10:20:42Z</dcterms:modified>
</cp:coreProperties>
</file>