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AF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55384-7620-4838-86A3-8F466255F5B0}" v="9" dt="2024-10-01T15:09:31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38C55384-7620-4838-86A3-8F466255F5B0}"/>
    <pc:docChg chg="addSld delSld modSld">
      <pc:chgData name="Dave Llewellyn" userId="81a35e992d5977a3" providerId="LiveId" clId="{38C55384-7620-4838-86A3-8F466255F5B0}" dt="2024-10-01T15:10:55.586" v="99" actId="1076"/>
      <pc:docMkLst>
        <pc:docMk/>
      </pc:docMkLst>
      <pc:sldChg chg="del">
        <pc:chgData name="Dave Llewellyn" userId="81a35e992d5977a3" providerId="LiveId" clId="{38C55384-7620-4838-86A3-8F466255F5B0}" dt="2024-10-01T14:55:16.448" v="3" actId="47"/>
        <pc:sldMkLst>
          <pc:docMk/>
          <pc:sldMk cId="676947736" sldId="257"/>
        </pc:sldMkLst>
      </pc:sldChg>
      <pc:sldChg chg="addSp modSp new mod">
        <pc:chgData name="Dave Llewellyn" userId="81a35e992d5977a3" providerId="LiveId" clId="{38C55384-7620-4838-86A3-8F466255F5B0}" dt="2024-10-01T14:55:15.486" v="2" actId="27614"/>
        <pc:sldMkLst>
          <pc:docMk/>
          <pc:sldMk cId="873798588" sldId="260"/>
        </pc:sldMkLst>
        <pc:picChg chg="add mod">
          <ac:chgData name="Dave Llewellyn" userId="81a35e992d5977a3" providerId="LiveId" clId="{38C55384-7620-4838-86A3-8F466255F5B0}" dt="2024-10-01T14:55:15.486" v="2" actId="27614"/>
          <ac:picMkLst>
            <pc:docMk/>
            <pc:sldMk cId="873798588" sldId="260"/>
            <ac:picMk id="3" creationId="{84EAE1EF-12F8-E3FB-1017-E5EA2C3815DF}"/>
          </ac:picMkLst>
        </pc:picChg>
      </pc:sldChg>
      <pc:sldChg chg="addSp modSp new mod">
        <pc:chgData name="Dave Llewellyn" userId="81a35e992d5977a3" providerId="LiveId" clId="{38C55384-7620-4838-86A3-8F466255F5B0}" dt="2024-10-01T14:56:46.453" v="7" actId="962"/>
        <pc:sldMkLst>
          <pc:docMk/>
          <pc:sldMk cId="1989082803" sldId="261"/>
        </pc:sldMkLst>
        <pc:picChg chg="add mod">
          <ac:chgData name="Dave Llewellyn" userId="81a35e992d5977a3" providerId="LiveId" clId="{38C55384-7620-4838-86A3-8F466255F5B0}" dt="2024-10-01T14:56:46.453" v="7" actId="962"/>
          <ac:picMkLst>
            <pc:docMk/>
            <pc:sldMk cId="1989082803" sldId="261"/>
            <ac:picMk id="3" creationId="{56119F16-5F7B-B1F1-FB3D-931549DFC2FF}"/>
          </ac:picMkLst>
        </pc:picChg>
      </pc:sldChg>
      <pc:sldChg chg="addSp modSp new mod">
        <pc:chgData name="Dave Llewellyn" userId="81a35e992d5977a3" providerId="LiveId" clId="{38C55384-7620-4838-86A3-8F466255F5B0}" dt="2024-10-01T14:57:35.890" v="11" actId="962"/>
        <pc:sldMkLst>
          <pc:docMk/>
          <pc:sldMk cId="1570513280" sldId="262"/>
        </pc:sldMkLst>
        <pc:picChg chg="add mod">
          <ac:chgData name="Dave Llewellyn" userId="81a35e992d5977a3" providerId="LiveId" clId="{38C55384-7620-4838-86A3-8F466255F5B0}" dt="2024-10-01T14:57:35.890" v="11" actId="962"/>
          <ac:picMkLst>
            <pc:docMk/>
            <pc:sldMk cId="1570513280" sldId="262"/>
            <ac:picMk id="3" creationId="{A446A78C-CF17-DD07-D596-808E516B5C22}"/>
          </ac:picMkLst>
        </pc:picChg>
      </pc:sldChg>
      <pc:sldChg chg="addSp modSp new mod">
        <pc:chgData name="Dave Llewellyn" userId="81a35e992d5977a3" providerId="LiveId" clId="{38C55384-7620-4838-86A3-8F466255F5B0}" dt="2024-10-01T14:58:24.940" v="15" actId="962"/>
        <pc:sldMkLst>
          <pc:docMk/>
          <pc:sldMk cId="3258794791" sldId="263"/>
        </pc:sldMkLst>
        <pc:picChg chg="add mod">
          <ac:chgData name="Dave Llewellyn" userId="81a35e992d5977a3" providerId="LiveId" clId="{38C55384-7620-4838-86A3-8F466255F5B0}" dt="2024-10-01T14:58:24.940" v="15" actId="962"/>
          <ac:picMkLst>
            <pc:docMk/>
            <pc:sldMk cId="3258794791" sldId="263"/>
            <ac:picMk id="3" creationId="{95E99D30-661B-8C0E-BCF9-9F269F72A479}"/>
          </ac:picMkLst>
        </pc:picChg>
      </pc:sldChg>
      <pc:sldChg chg="addSp modSp new mod">
        <pc:chgData name="Dave Llewellyn" userId="81a35e992d5977a3" providerId="LiveId" clId="{38C55384-7620-4838-86A3-8F466255F5B0}" dt="2024-10-01T15:00:30.520" v="87" actId="1076"/>
        <pc:sldMkLst>
          <pc:docMk/>
          <pc:sldMk cId="3446110024" sldId="264"/>
        </pc:sldMkLst>
        <pc:spChg chg="add mod">
          <ac:chgData name="Dave Llewellyn" userId="81a35e992d5977a3" providerId="LiveId" clId="{38C55384-7620-4838-86A3-8F466255F5B0}" dt="2024-10-01T15:00:30.520" v="87" actId="1076"/>
          <ac:spMkLst>
            <pc:docMk/>
            <pc:sldMk cId="3446110024" sldId="264"/>
            <ac:spMk id="6" creationId="{8892BA11-AE34-F95B-0654-CC1E24785C05}"/>
          </ac:spMkLst>
        </pc:spChg>
        <pc:picChg chg="add mod">
          <ac:chgData name="Dave Llewellyn" userId="81a35e992d5977a3" providerId="LiveId" clId="{38C55384-7620-4838-86A3-8F466255F5B0}" dt="2024-10-01T14:59:05.147" v="19" actId="962"/>
          <ac:picMkLst>
            <pc:docMk/>
            <pc:sldMk cId="3446110024" sldId="264"/>
            <ac:picMk id="3" creationId="{9733C5E7-A578-69DE-8272-6ABB84041708}"/>
          </ac:picMkLst>
        </pc:picChg>
        <pc:picChg chg="add mod">
          <ac:chgData name="Dave Llewellyn" userId="81a35e992d5977a3" providerId="LiveId" clId="{38C55384-7620-4838-86A3-8F466255F5B0}" dt="2024-10-01T14:59:10.075" v="22" actId="962"/>
          <ac:picMkLst>
            <pc:docMk/>
            <pc:sldMk cId="3446110024" sldId="264"/>
            <ac:picMk id="5" creationId="{5F27F1E3-852E-6DC8-5641-208E1DB2DE4B}"/>
          </ac:picMkLst>
        </pc:picChg>
      </pc:sldChg>
      <pc:sldChg chg="addSp modSp new mod">
        <pc:chgData name="Dave Llewellyn" userId="81a35e992d5977a3" providerId="LiveId" clId="{38C55384-7620-4838-86A3-8F466255F5B0}" dt="2024-10-01T15:10:55.586" v="99" actId="1076"/>
        <pc:sldMkLst>
          <pc:docMk/>
          <pc:sldMk cId="4141855443" sldId="265"/>
        </pc:sldMkLst>
        <pc:spChg chg="add mod">
          <ac:chgData name="Dave Llewellyn" userId="81a35e992d5977a3" providerId="LiveId" clId="{38C55384-7620-4838-86A3-8F466255F5B0}" dt="2024-10-01T15:10:55.586" v="99" actId="1076"/>
          <ac:spMkLst>
            <pc:docMk/>
            <pc:sldMk cId="4141855443" sldId="265"/>
            <ac:spMk id="4" creationId="{7650EC74-6806-7EC1-E9DF-85B6AF7483AE}"/>
          </ac:spMkLst>
        </pc:spChg>
        <pc:picChg chg="add mod">
          <ac:chgData name="Dave Llewellyn" userId="81a35e992d5977a3" providerId="LiveId" clId="{38C55384-7620-4838-86A3-8F466255F5B0}" dt="2024-10-01T15:08:04.881" v="91" actId="962"/>
          <ac:picMkLst>
            <pc:docMk/>
            <pc:sldMk cId="4141855443" sldId="265"/>
            <ac:picMk id="3" creationId="{1BF0FCEB-BE9B-7C04-AA43-8AB5E73780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1A15B5-0D7F-51E3-BA2A-54BEC9FB3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06A6902-815D-85C0-CCF4-A47EB8018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EC9A09-F8A1-AE61-093A-9BD92041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984448-3EFA-C21C-3EE9-1A678224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1CFD81-A51C-B462-433A-328D30D2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0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86D3B-8317-DAFA-C4F9-5112D1AD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D98F85-9747-49F2-BFC1-5136B935E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1D0432-73BE-BB44-3864-86C1C5DD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D90227-6D1E-F987-6F19-D60273DE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C21E4C-2345-6C12-5183-B9313795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2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C2342C-E205-75D9-E295-FE63AA12D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FAB2C8-CA7C-D0E7-B37D-BC42996CE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122DEC-D1A5-EFF5-F59D-BF5575C2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6144D1-74DB-20FF-9058-0C4E4541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FB6234-0054-FE11-01FD-32EFCC9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8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F37896-BC03-3C08-AA22-DBBDCA3B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103BD-8B20-B597-C26D-04EFA13C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0FA5E5-FCD2-07DC-E3F9-8B83F3F4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28BA2F-EC8A-E467-0CC4-40794F24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9FDC00-3F8F-944C-994E-09390B35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2C02FE-C2F7-72D7-974B-1DDFEC8A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1A2B4A-079E-7524-AEAF-0CBCF5EB9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669833-124C-7E32-78C2-DD4E0E6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C09C69-2E82-0925-388D-3012E27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0465CD-CAB3-B33A-ADD4-9700D206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78395-86AD-99A8-4F7D-3F39CF1B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353649-A0DF-6816-D9F4-7DF49DEFD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2809811-B898-DEF7-D881-B8834354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C5D27-F010-2A86-6B64-03725E3C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D4D02E-8339-3641-977A-121C2CE6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C4A96D-1E15-05B1-C6FB-A9C32FC4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7D70A0-5BE0-71FB-C77F-E401F1D6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A91E73-D781-6A86-7CDB-B5922B405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A367C1-E4B6-C989-2F44-04391148E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236DBB-AF99-CB44-E054-68E5E435F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CA5F90-AB36-3C7C-2256-D97567390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A647E21-F105-B6ED-718C-0186E62A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B94B165-3FEF-F148-ABEC-45231E20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E0CB9F6-72D2-1A51-5E3F-4C882F03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1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DB680-76DA-DF7A-5188-27C6435C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5AAB9B-4397-A7DE-7103-305A2B47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FFA92B-7CA6-B777-BFB4-5C95A442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5C7F316-0A38-A5A2-8D7C-BAC7A9FB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7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3B7A1FE-B4AB-C9CC-BB8D-A90A6ED1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44B6BA-B255-CCD6-3065-85C7C4C6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6E1F06-3252-CEAB-6878-32003825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E9FEA-92D5-BC25-5EDD-DFB57D77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6019E1-5D51-1570-BB99-5935A2A2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0F9E9F-57E7-2B88-66CD-1300C59B5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2186F3-7A7B-114E-5285-0F945C88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45AFC5-E598-5269-CB66-B710E429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AB5EA2-8172-0E9F-0BC4-7D9AD1C9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7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5C828-7DC7-3315-9277-0C0846CF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5284E4-10FF-E90B-C32A-59749ADBF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BBC371-E8CE-7451-F640-3D67EF00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4B03E4-A44D-D21F-A300-11156F5B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2ED26B-D4D6-1C1E-04B0-E8061FD8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4C31FE-F427-377E-4CED-ADE29042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3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130D47E-EB26-E0F6-97A6-23B583AB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240497-0FF5-7B6D-B61A-4C64FB3E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47C46C-1511-3CC2-27B0-06F417BC0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3B51B-6030-4760-A65A-8FA79E2147C3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F84522-7C2B-6288-5AA2-AE34CBF50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3F7CFD-4159-B265-3212-ED667FEAB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B2385-3563-4AB7-846A-7A4D7DE7F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0439" cy="6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9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3</cp:revision>
  <dcterms:created xsi:type="dcterms:W3CDTF">2024-09-26T20:07:46Z</dcterms:created>
  <dcterms:modified xsi:type="dcterms:W3CDTF">2024-10-08T10:35:31Z</dcterms:modified>
</cp:coreProperties>
</file>