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88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434B17-4125-4AC8-85CD-DBC18715D4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8807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202"/>
            <a:ext cx="5486400" cy="44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3C51B4-BFB3-4D02-9251-63C03B291A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6184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EF11FB-ADD3-4F51-8104-74F4B2F7E5B1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72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</p:grpSp>
      <p:sp>
        <p:nvSpPr>
          <p:cNvPr id="516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600200"/>
            <a:ext cx="109728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D2512-AA68-4DA3-9299-6E6FE227E0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640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6D370-6ABC-4521-9627-EB107DDF45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037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253EF8-60EB-45AA-92DD-B4B1835ECF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18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656402-84B7-40EF-82E9-53048E4EC5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03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6A299-4E29-4B7C-A0EF-D86E228459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179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DD773-1592-46C8-8DE7-87309E8E8F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491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A755AF-1BFA-4174-9805-67687173D1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868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9EF99-4553-4A02-B186-4D2CA1379A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112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6316A-C088-415D-9413-751CE5B078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330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B8493C-9719-4CFA-B0F5-18296AC7F9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397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A4344-82CF-4B29-A50D-B05EF87200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986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3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3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13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</p:grpSp>
      <p:sp>
        <p:nvSpPr>
          <p:cNvPr id="413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4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4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5DA21A6-1231-421F-95E9-8CBCD264379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317</TotalTime>
  <Words>1</Words>
  <Application>Microsoft Office PowerPoint</Application>
  <PresentationFormat>Widescreen</PresentationFormat>
  <Paragraphs>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Beam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Mother’s Day is…</dc:title>
  <dc:creator>user</dc:creator>
  <cp:lastModifiedBy>Microsoft account</cp:lastModifiedBy>
  <cp:revision>23</cp:revision>
  <cp:lastPrinted>2024-10-18T10:23:30Z</cp:lastPrinted>
  <dcterms:created xsi:type="dcterms:W3CDTF">2004-03-20T20:02:35Z</dcterms:created>
  <dcterms:modified xsi:type="dcterms:W3CDTF">2024-10-23T14:59:44Z</dcterms:modified>
</cp:coreProperties>
</file>