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2FB47-9FC0-471C-BD28-789065C5F268}" v="1" dt="2024-11-06T12:24:29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lewellyn" userId="81a35e992d5977a3" providerId="LiveId" clId="{1432FB47-9FC0-471C-BD28-789065C5F268}"/>
    <pc:docChg chg="addSld modSld">
      <pc:chgData name="Dave Llewellyn" userId="81a35e992d5977a3" providerId="LiveId" clId="{1432FB47-9FC0-471C-BD28-789065C5F268}" dt="2024-11-06T12:24:29.670" v="2"/>
      <pc:docMkLst>
        <pc:docMk/>
      </pc:docMkLst>
      <pc:sldChg chg="modSp add mod">
        <pc:chgData name="Dave Llewellyn" userId="81a35e992d5977a3" providerId="LiveId" clId="{1432FB47-9FC0-471C-BD28-789065C5F268}" dt="2024-11-06T12:24:29.670" v="2"/>
        <pc:sldMkLst>
          <pc:docMk/>
          <pc:sldMk cId="980280091" sldId="270"/>
        </pc:sldMkLst>
        <pc:spChg chg="mod">
          <ac:chgData name="Dave Llewellyn" userId="81a35e992d5977a3" providerId="LiveId" clId="{1432FB47-9FC0-471C-BD28-789065C5F268}" dt="2024-11-06T12:24:29.670" v="2"/>
          <ac:spMkLst>
            <pc:docMk/>
            <pc:sldMk cId="980280091" sldId="270"/>
            <ac:spMk id="4" creationId="{F81DB22A-52E4-8FAF-EBCA-DE60A556D3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1FBE5-8369-F961-9A6A-0FC346CC1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BB2954C-E972-0A63-9CB8-3BF9773F9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8F4CFE-EAF9-45E9-E058-DBA6C074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8B56C8-D97B-EC93-0A92-15377E80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37B114-E8F9-D3B2-94CF-7AA4DDA8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9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627E64-8FC6-930B-CE97-BF42712A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6442751-1A61-23B5-36BE-0A3C0D015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55086E-CCD4-11FC-1E85-CFCB784D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7259B8-34A8-EF71-4D13-7811647A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94FDBA-B26D-A3D7-8F11-8DDF628A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767DCDA-5458-08C2-D431-24749942C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81D1A6-66B4-5777-7911-CE8381C4E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24DF1D-3620-D146-1771-306BF4FB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F8DDAA-8967-33BD-98B4-B0FA482A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39DDB1-40E2-9FDC-C927-11BCFEB3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FB6999-4D22-6BC3-69AA-B5348124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CEB67B-2155-15D4-6B3F-B8A9AE476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278369-B012-C6BF-98D2-4DCBF553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DBE5E8-CA1D-891F-EB9B-8018554A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98382B-BE1C-F7CB-CEE3-11C5045A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8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0BDB4-0461-55B8-06FB-61E07F56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DB558-BE36-A4F8-CECC-9EBCD41F0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F225A5-6AF5-FEAB-58C7-6327FBB9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6620C0-5122-D54E-2F3D-E00BDE2F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EF3919-8472-D131-09A9-3449C48A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6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272C4D-A88D-0436-9B03-D1EC9F2A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1DF85A-CB34-530E-21D5-50D29C4E8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8143BB-20AE-5399-FF5B-440BF3B4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FEA935-070F-053F-08CA-AF6BE063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FFA637-E9F6-0DA7-641F-46A229B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798994-337A-4955-6962-1B44510E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3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04957-514E-C7C4-F73D-6891F473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28DDB0-A4C4-CBAB-12ED-BD780B620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F40E38B-BE41-3126-F7E3-8662F3ECF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357B6CC-D741-02B1-71A9-9C3E664C2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50CEB7-E82C-BD69-7684-DC32DB668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9C16FA4-4C32-5A80-1045-A0190CC7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C49A771-F521-12B2-CE5F-C3F285A1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EA9028-D38C-FDC0-5837-2173FB1E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911111-B3C0-96F8-788E-87F5B085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73C3FC-AD88-DC75-EC8E-02B49ADC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C57D55-2680-81A6-1B6F-AE051138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5E2B258-89A7-7083-A4D6-E0C77347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0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38E5BE4-BCF9-DCBF-F748-8EECF46B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23C53C-5A6D-72DA-CE2B-F78C4AEB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FFB81F-3C0A-0860-34B5-6AE9C1FA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6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6C3396-3587-7A2A-CC95-238CF001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27415C-E856-ABE2-EBD6-50F5C7889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C1B3CC-6469-0126-9C95-0FCF89550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4C1272-0F44-5138-65C6-8DD75512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F5E451-46EA-CA8B-AD59-BE64500C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6FC6F-8E33-0A60-C0B4-35171DE2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8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E736D8-E461-DF8B-5D44-0308974C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5847C1-CECE-9FAB-D11E-7B00860DC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B5921C-4B38-0DB1-3C0B-2C74CD518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7599EC-B192-BEF4-9A19-5C726741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3918B5-057D-4C67-C1FC-6E6D216D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6865C3-03B6-1256-7A55-7898CAA9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69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5D9086D-1F39-BCEB-6BF7-E11F0FCB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855E6F-4ABF-A00B-060A-1EBC9306D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FA7D75-02FB-E02B-EDE6-6A9E0CF55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ACBA13-008D-43A0-A835-A64D4E1B554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FA82F0-BCC2-5FCC-3C39-FF76FCD8D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FB31D-8B7C-1242-77D8-5AC65C698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3E6DB48-A0C5-C1CC-8D28-808299F0C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6565769E-B68F-432F-338C-74E59377A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9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0E7E530-F1DE-00A7-CCCC-CB6BF4F7C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8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9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DC7056D-070E-4769-4E0B-9A505BF4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D4A0FE9-53A0-088B-1E59-D47F1CA9D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0C0E460-9664-BF71-5077-CA2089A9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2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DEE339A-48FE-D2F9-A764-FC461AF0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5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A84CA49-0537-A2D4-0BCD-7F8719C3B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"/>
          <a:stretch/>
        </p:blipFill>
        <p:spPr>
          <a:xfrm>
            <a:off x="0" y="-179294"/>
            <a:ext cx="12192000" cy="70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7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8803287-F9F3-87F9-103E-06DC86254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54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3</cp:revision>
  <dcterms:created xsi:type="dcterms:W3CDTF">2024-11-06T12:03:34Z</dcterms:created>
  <dcterms:modified xsi:type="dcterms:W3CDTF">2024-11-06T14:50:19Z</dcterms:modified>
</cp:coreProperties>
</file>