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8C8B63-8F7E-43F7-A342-DD93E43C2451}" v="5" dt="2024-11-19T09:28:39.5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7B8C8B63-8F7E-43F7-A342-DD93E43C2451}"/>
    <pc:docChg chg="addSld delSld modSld">
      <pc:chgData name="Dave Llewellyn" userId="81a35e992d5977a3" providerId="LiveId" clId="{7B8C8B63-8F7E-43F7-A342-DD93E43C2451}" dt="2024-11-19T09:28:41.200" v="20" actId="962"/>
      <pc:docMkLst>
        <pc:docMk/>
      </pc:docMkLst>
      <pc:sldChg chg="del">
        <pc:chgData name="Dave Llewellyn" userId="81a35e992d5977a3" providerId="LiveId" clId="{7B8C8B63-8F7E-43F7-A342-DD93E43C2451}" dt="2024-11-19T09:11:02.093" v="1" actId="47"/>
        <pc:sldMkLst>
          <pc:docMk/>
          <pc:sldMk cId="107177851" sldId="256"/>
        </pc:sldMkLst>
      </pc:sldChg>
      <pc:sldChg chg="addSp modSp new mod">
        <pc:chgData name="Dave Llewellyn" userId="81a35e992d5977a3" providerId="LiveId" clId="{7B8C8B63-8F7E-43F7-A342-DD93E43C2451}" dt="2024-11-19T09:26:25.962" v="4" actId="962"/>
        <pc:sldMkLst>
          <pc:docMk/>
          <pc:sldMk cId="502971587" sldId="257"/>
        </pc:sldMkLst>
        <pc:picChg chg="add mod">
          <ac:chgData name="Dave Llewellyn" userId="81a35e992d5977a3" providerId="LiveId" clId="{7B8C8B63-8F7E-43F7-A342-DD93E43C2451}" dt="2024-11-19T09:26:25.962" v="4" actId="962"/>
          <ac:picMkLst>
            <pc:docMk/>
            <pc:sldMk cId="502971587" sldId="257"/>
            <ac:picMk id="3" creationId="{D4C7F2BC-15CE-2748-4549-FE2F65724110}"/>
          </ac:picMkLst>
        </pc:picChg>
      </pc:sldChg>
      <pc:sldChg chg="addSp modSp new mod">
        <pc:chgData name="Dave Llewellyn" userId="81a35e992d5977a3" providerId="LiveId" clId="{7B8C8B63-8F7E-43F7-A342-DD93E43C2451}" dt="2024-11-19T09:26:57.738" v="8" actId="962"/>
        <pc:sldMkLst>
          <pc:docMk/>
          <pc:sldMk cId="353601567" sldId="258"/>
        </pc:sldMkLst>
        <pc:picChg chg="add mod">
          <ac:chgData name="Dave Llewellyn" userId="81a35e992d5977a3" providerId="LiveId" clId="{7B8C8B63-8F7E-43F7-A342-DD93E43C2451}" dt="2024-11-19T09:26:57.738" v="8" actId="962"/>
          <ac:picMkLst>
            <pc:docMk/>
            <pc:sldMk cId="353601567" sldId="258"/>
            <ac:picMk id="3" creationId="{03B6EA3F-B350-9BA3-82E9-1E6131DF8B1D}"/>
          </ac:picMkLst>
        </pc:picChg>
      </pc:sldChg>
      <pc:sldChg chg="addSp modSp new mod">
        <pc:chgData name="Dave Llewellyn" userId="81a35e992d5977a3" providerId="LiveId" clId="{7B8C8B63-8F7E-43F7-A342-DD93E43C2451}" dt="2024-11-19T09:27:24.420" v="12" actId="962"/>
        <pc:sldMkLst>
          <pc:docMk/>
          <pc:sldMk cId="1104926857" sldId="259"/>
        </pc:sldMkLst>
        <pc:picChg chg="add mod">
          <ac:chgData name="Dave Llewellyn" userId="81a35e992d5977a3" providerId="LiveId" clId="{7B8C8B63-8F7E-43F7-A342-DD93E43C2451}" dt="2024-11-19T09:27:24.420" v="12" actId="962"/>
          <ac:picMkLst>
            <pc:docMk/>
            <pc:sldMk cId="1104926857" sldId="259"/>
            <ac:picMk id="3" creationId="{B3DA426A-41CD-80FB-BE9A-5DF3953151B8}"/>
          </ac:picMkLst>
        </pc:picChg>
      </pc:sldChg>
      <pc:sldChg chg="addSp modSp new mod">
        <pc:chgData name="Dave Llewellyn" userId="81a35e992d5977a3" providerId="LiveId" clId="{7B8C8B63-8F7E-43F7-A342-DD93E43C2451}" dt="2024-11-19T09:28:16.874" v="16" actId="962"/>
        <pc:sldMkLst>
          <pc:docMk/>
          <pc:sldMk cId="4220635840" sldId="260"/>
        </pc:sldMkLst>
        <pc:picChg chg="add mod">
          <ac:chgData name="Dave Llewellyn" userId="81a35e992d5977a3" providerId="LiveId" clId="{7B8C8B63-8F7E-43F7-A342-DD93E43C2451}" dt="2024-11-19T09:28:16.874" v="16" actId="962"/>
          <ac:picMkLst>
            <pc:docMk/>
            <pc:sldMk cId="4220635840" sldId="260"/>
            <ac:picMk id="3" creationId="{27BDD394-8EEF-0186-8384-D6418C3C6254}"/>
          </ac:picMkLst>
        </pc:picChg>
      </pc:sldChg>
      <pc:sldChg chg="addSp modSp new mod">
        <pc:chgData name="Dave Llewellyn" userId="81a35e992d5977a3" providerId="LiveId" clId="{7B8C8B63-8F7E-43F7-A342-DD93E43C2451}" dt="2024-11-19T09:28:41.200" v="20" actId="962"/>
        <pc:sldMkLst>
          <pc:docMk/>
          <pc:sldMk cId="2229899335" sldId="261"/>
        </pc:sldMkLst>
        <pc:picChg chg="add mod">
          <ac:chgData name="Dave Llewellyn" userId="81a35e992d5977a3" providerId="LiveId" clId="{7B8C8B63-8F7E-43F7-A342-DD93E43C2451}" dt="2024-11-19T09:28:41.200" v="20" actId="962"/>
          <ac:picMkLst>
            <pc:docMk/>
            <pc:sldMk cId="2229899335" sldId="261"/>
            <ac:picMk id="3" creationId="{4F7DBA09-90F7-8D04-DE81-0CCCFE7844B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97CB5F-33E0-1B99-513B-00C5F5BB2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7E8C333-FEF2-3957-A3F3-7A3056AE9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309B25A-12FC-858E-45A8-EE1CE61A1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E08472-5869-48A2-79A6-4A888E40D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8316AE-11D5-2751-C7AC-50790675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14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51F268-E29C-4403-6E0A-9C5E6576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C9296DE-6C98-CA49-D2CC-3823F0D37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80CE50-4B44-82BA-53A8-E65C008EF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BB7938-C091-1285-3734-C4D85615A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B3F8D33-E56D-1340-C6BB-C14D01D2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117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02D6318-A9DF-6241-2A78-803FCCECF4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634179D-253D-5585-86D2-7A8AE60FC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BE26851-4E73-9359-5FD6-C5CCA4AA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54D23AF-B8B4-D2C1-1AC5-1AF4B455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BAEB794-8AE1-F72C-B8D6-62469AB5C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13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434FCC-35A1-6C8E-7017-DB5F1717A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F0A55E-A33C-BE85-61D9-5082E511C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10722C6-5ADA-E393-445A-5B8E2CDB2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FEC1228-1C97-68FC-5E3F-856463E9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C8AF6D-02BC-FEE4-9BD7-3A6C94E7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28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42DE60-34B2-D9D6-7EE6-CCF69ACA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5424428-9E4D-6913-331A-6121C1FF8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081A89-4E65-E600-4945-754640BDB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F7C6EED-DCCE-89A1-A0FD-DFFEA5730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9606C4-4CAC-7521-B137-CE00CF441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1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C26153-3F4C-6349-E334-791195C3E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D8BE41-C343-3FDC-C46E-E6F2769859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659B373-3F53-CAB1-C224-E9B2C15C6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5213CD8-9EE4-8FC2-D6EF-9FFCAA7A2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88CA0F9-E2AE-708C-C6C9-40BF77220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A7FDE81-36BF-4048-DCDF-18F26D2E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1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6A879B-294C-CC65-CC98-FDC69118A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C109FDF-1319-02F2-CFEB-BCA686C4E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79D4C33-6440-18D4-5797-4D03C7587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5218B24-10AB-B38F-7AD9-1ABC25AC6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14F130D-6FB3-CE2B-1093-D26000A6D3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73791E8-A203-F1C2-3357-5184C3979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6390220-515B-14FF-4B55-603D7AFAE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58B043A-AEC2-D61F-CC18-DB0A04A15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796733-CF62-B86F-6CDC-CA03A67AB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80CC0EE-0828-8C23-A32F-CCA177F23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BB698B3-7DE1-7AE2-435A-F71AD7A95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297B622-3E8A-2697-D7C6-A55597798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5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DEA2773-DF81-675D-6828-B9B402543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E3A5394-A665-A765-5FC7-5545D2017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0D92DDC-ACEC-DF5D-5221-DB6681856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3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D1B736-CAF1-480C-36D3-CA25BA050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11036E-2A69-4DEE-B2F3-A358CFD5D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0A9C918-E6C3-4C4B-32AC-775AB8ACD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55B9918-6D03-7EEE-4A89-7DD56654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0E6CE94-9EBC-72FC-E722-1BB12605F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2963EDE-5115-E1FC-18E6-787ECF7FA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22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FDCF8D-18CE-B42C-1C2D-26B3C1A74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BB717DE-49B3-48D0-01BD-B1D69ECDDE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4F93FA3-6B50-678B-A8B2-74D4E3D9A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7915745-CBA3-6F41-FBDB-63661137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E09C5CA-E8E5-14D9-B80E-16655681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0467B46-D048-CFC9-291B-C2E12D9DC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93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68F3EE7-C0E4-6436-3495-6BDF021E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ED13C11-3E5B-13B9-D6C7-37AC9BB42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ECD7C0F-162C-3D12-0923-91CD32C003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BECFBB-E9C6-4518-8764-FEC636BB3A34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5F117E-36F6-A65E-6917-F812025FD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4E397C-E7F4-9EAA-CA47-0A7A5FDF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6DBCD4-FB35-42AE-9120-7B3A79964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97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0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926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635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899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3</cp:revision>
  <dcterms:created xsi:type="dcterms:W3CDTF">2024-11-19T09:10:12Z</dcterms:created>
  <dcterms:modified xsi:type="dcterms:W3CDTF">2024-11-27T16:51:16Z</dcterms:modified>
</cp:coreProperties>
</file>