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44F5E4-F667-3897-754C-8AA6DEC6A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93A5FF-E6F1-F4DB-4072-0727DE8D2A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B7682A-6EBE-46C0-427F-BF09D224A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F827549-C736-EF04-0C4B-D7C43A74C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D76C7D-978B-B2F2-7F87-B187973FB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38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48011E-8084-FAEB-F23F-9BA62EAFB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C67880A-6E6F-49CE-B2DD-C8DD4C147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D4982F-7674-F955-B768-DBB8B9BB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8B1C6F-D585-2BEA-754F-0291A120F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18D2A9-06F2-D7F0-35DB-9DFBB663C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41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3CABCCF-8687-072E-00CF-6E23467067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9449AA9-15A3-D3F2-2DF1-640E06A62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58D36D1-50B5-B41F-252D-A2B99111D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309F62-250B-203C-559B-D8A733BCF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237DA0-3301-9E29-C0E9-2A445363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24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B019E0-6B43-2CE9-4F2F-4AF63A8C2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4D31AA-3477-9491-3D3F-CE21AC2F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4B070D-201C-59FD-57AA-988E0ABF8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B56FEA6-4D46-591C-9FF0-F5C4C150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520560-56FE-F4F8-2DD7-E304ACCD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9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B6FDF2-2282-2B8E-7F87-F42DCEA09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80C198-C724-A391-5E4F-BBCBD2C50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F20764-2D5A-75AA-6101-D9E2D0DCB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4141FF-DA10-F89E-7F75-2176B689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5C0DBA-C51A-DF0C-CC33-5D722382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9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0E4026-7934-CA78-3243-1802C2B6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157E80-8CA7-EB63-ED9E-6BCA6FC961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0B4A6CC-DA56-FB7E-F82C-15D8CD194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97CADC-967C-569C-00E8-166D85EC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B2B7E08-DEE8-4CE3-41F6-DF0D14FD0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0C5F4DB-58F0-7ED8-080C-88275CAF0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33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7A966B-4923-8C55-CE8C-9B46DC7F3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27EFAD6-5B0E-6F8F-53AF-BA75D0F45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709BC99-D526-B0A2-55EE-3B95D60F2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608DD34-2F5D-6136-3B6B-A8304F0138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9F85AFB-7465-BE04-A478-D6044B4B7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8043218-AF27-50B8-01D4-247BF35D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B1EDDF-BA60-846E-C420-F359840A5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05D0B1E-9BC8-1E7B-4D8F-544C9B918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31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88CBF7-7054-3DD3-198F-0BE575A0A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B618CF6-67AE-E174-318B-0189FD472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8A5F4CA-D94D-DCA9-B075-221E896F4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F992084-7FE9-6C73-BF05-1BD8525C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83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52793B1-8C59-F187-50F0-3135373B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38B9B97-4AC8-CBDA-3362-4179A2500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A5FA03-F52A-AB2F-A944-B64B85152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9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35248D-CD45-1161-B789-3435D2938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40B1C-85C0-48C6-5325-A9AFC97D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A5CEE57-D18D-64E5-AB5D-DC3FC6FB8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0C23FC4-5069-DEA4-CE0C-A60578837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C0B8F8-69CC-D3F4-CDEC-147C6591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8676B21-447D-2394-60AA-3277891FD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89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2B0CA4-04D7-29B8-D205-B45C035F8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43E674F-ADA1-D87F-3F8F-348CE087E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54CBA3B-7DC1-A921-9D17-174196DD5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25EF17F-58DA-4BEB-3A24-2C36DCB14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612296-D759-29F7-311E-FADE4CA57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60BD70-DD7F-5C56-B251-06F9FE99A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00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DFA7F52-5219-EB55-6471-910EDCC69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9679F32-9691-4579-DAF9-D84826E2D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17158D-F647-791F-E43F-24F15E16ED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07F8A6-1667-47B3-A04E-E7F21828657C}" type="datetimeFigureOut">
              <a:rPr lang="en-GB" smtClean="0"/>
              <a:t>05/12/2024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F35400-1EC0-3E4B-7534-EB3F5B5EA7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7CB530-B2A2-EB57-E3A0-644EA247A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4197DD-D946-4157-BF1C-78CF768494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9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414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622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42F6285-FC3D-3962-1C03-5BF2B70F8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64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Llewellyn</dc:creator>
  <cp:lastModifiedBy>Microsoft account</cp:lastModifiedBy>
  <cp:revision>3</cp:revision>
  <dcterms:created xsi:type="dcterms:W3CDTF">2024-12-02T11:26:48Z</dcterms:created>
  <dcterms:modified xsi:type="dcterms:W3CDTF">2024-12-05T13:15:36Z</dcterms:modified>
</cp:coreProperties>
</file>