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3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95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90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80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27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97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504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09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9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64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3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53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64F-164C-41E1-A7D7-D5749AE5133C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907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362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895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273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710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058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Microsoft account</cp:lastModifiedBy>
  <cp:revision>20</cp:revision>
  <dcterms:created xsi:type="dcterms:W3CDTF">2016-11-30T15:53:44Z</dcterms:created>
  <dcterms:modified xsi:type="dcterms:W3CDTF">2025-01-12T15:18:52Z</dcterms:modified>
</cp:coreProperties>
</file>