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83" r:id="rId3"/>
    <p:sldId id="284" r:id="rId4"/>
    <p:sldId id="285" r:id="rId5"/>
    <p:sldId id="286" r:id="rId6"/>
    <p:sldId id="287" r:id="rId7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>
            <p14:sldId id="283"/>
            <p14:sldId id="284"/>
            <p14:sldId id="285"/>
            <p14:sldId id="286"/>
            <p14:sldId id="287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1" autoAdjust="0"/>
  </p:normalViewPr>
  <p:slideViewPr>
    <p:cSldViewPr snapToGrid="0">
      <p:cViewPr varScale="1">
        <p:scale>
          <a:sx n="70" d="100"/>
          <a:sy n="70" d="100"/>
        </p:scale>
        <p:origin x="42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2CDA162-BCAE-4504-962C-5A66F923184E}" type="datetime1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F43C5CE-B951-46C4-A401-0B7044A144D7}" type="datetime1">
              <a:rPr lang="en-GB" noProof="0" smtClean="0"/>
              <a:t>30/01/2025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379D2DD8-4EBB-1C4E-0FE7-ED89317D0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="" xmlns:a16="http://schemas.microsoft.com/office/drawing/2014/main" id="{1DE69258-6631-0F4F-1024-57834CF645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="" xmlns:a16="http://schemas.microsoft.com/office/drawing/2014/main" id="{51C410AC-26D1-5D44-8DBB-AD2BA3CAAB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C679DDE-88EF-F1EA-706C-B4BD17179E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95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97EC2C33-CA61-75BB-3C98-EBF2A9857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="" xmlns:a16="http://schemas.microsoft.com/office/drawing/2014/main" id="{718ADAA6-1C35-788F-1FC1-72082B4420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="" xmlns:a16="http://schemas.microsoft.com/office/drawing/2014/main" id="{5F78F88E-40C9-BDB1-344D-F57B3386BA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1050CC1-2468-97D3-0ACA-52D7E132AA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324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2D532904-88B1-A93D-1413-A452EE968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="" xmlns:a16="http://schemas.microsoft.com/office/drawing/2014/main" id="{75132946-6040-DBA2-CACF-7201F3559B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="" xmlns:a16="http://schemas.microsoft.com/office/drawing/2014/main" id="{8F4D3AAB-BBE0-369A-695A-BF4DBF93A7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9601FB7-17A2-2DEC-CA18-965BF63674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658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190E666F-98DF-3412-E365-84F72174B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="" xmlns:a16="http://schemas.microsoft.com/office/drawing/2014/main" id="{0EFC9300-FA0E-7C02-A01B-F0AB730B35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="" xmlns:a16="http://schemas.microsoft.com/office/drawing/2014/main" id="{6B3E4BF9-0449-30D4-FD78-770BF4DC18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E1BB892-0E2F-4F93-7EDE-72ECD3AA07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77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9688EDC-340C-6AD9-E508-B5B20F17E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="" xmlns:a16="http://schemas.microsoft.com/office/drawing/2014/main" id="{24732D3D-8135-7F6B-9195-579D687436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="" xmlns:a16="http://schemas.microsoft.com/office/drawing/2014/main" id="{20D724F0-C33B-E9D9-7A62-D6AF3E00E6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91A2CE5-7F1F-AAE8-6812-C6FC0BBBE6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53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git.ejaarat.com/2014/09/is-freedom-always-good.html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C327713-915A-F0E8-2B54-BEB4E39770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"/>
            <a:ext cx="12192000" cy="685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n-GB" sz="1800" noProof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Click to edit Master text styles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Second level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Third level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Fourth level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FD77612D-2FF1-41F1-B06C-993D0CB223B4}" type="datetime1">
              <a:rPr lang="en-GB" noProof="0" smtClean="0"/>
              <a:t>30/01/2025</a:t>
            </a:fld>
            <a:endParaRPr lang="en-GB" noProof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1800" noProof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1800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Click to edit Master text styles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Second level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Third level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Fourth level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n-GB" sz="1800" noProof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A9AA869D-6524-4238-A462-379AA51CF39C}" type="datetime1">
              <a:rPr lang="en-GB" noProof="0" smtClean="0"/>
              <a:t>30/01/2025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n-GB" noProof="0" smtClean="0"/>
              <a:pPr/>
              <a:t>‹#›</a:t>
            </a:fld>
            <a:endParaRPr lang="en-GB" noProof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6839D14-C420-1DAC-D147-47F36B1F9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12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FD54F8F8-18A2-C942-5BF0-BE4D522F2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5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9BE1F8CE-3229-E809-1D1C-820FE6036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14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3C0887C0-4123-4616-6B88-33D3EF068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2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525B6545-65F8-87B1-D19D-451C0F74A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17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051048_TF10001108_Win32" id="{5BF6C6A7-BFBC-4914-8091-07DBEAC449A6}" vid="{907DD5C8-3EB0-4FDE-98F2-419D5E14C6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{6BEF2082-6486-4CA9-A96C-065126741E0B}tf10001108_win32</Template>
  <TotalTime>82</TotalTime>
  <Words>6</Words>
  <Application>Microsoft Office PowerPoint</Application>
  <PresentationFormat>Widescreen</PresentationFormat>
  <Paragraphs>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Segoe UI Light</vt:lpstr>
      <vt:lpstr>WelcomeDoc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 in Christ</dc:title>
  <dc:creator>Nigel Jones</dc:creator>
  <cp:keywords/>
  <cp:lastModifiedBy>Microsoft account</cp:lastModifiedBy>
  <cp:revision>9</cp:revision>
  <dcterms:created xsi:type="dcterms:W3CDTF">2025-01-11T11:23:25Z</dcterms:created>
  <dcterms:modified xsi:type="dcterms:W3CDTF">2025-01-30T10:04:53Z</dcterms:modified>
  <cp:version/>
</cp:coreProperties>
</file>