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1pPr>
    <a:lvl2pPr marL="0" marR="0" indent="457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2pPr>
    <a:lvl3pPr marL="0" marR="0" indent="914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3pPr>
    <a:lvl4pPr marL="0" marR="0" indent="1371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4pPr>
    <a:lvl5pPr marL="0" marR="0" indent="18288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5pPr>
    <a:lvl6pPr marL="0" marR="0" indent="22860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6pPr>
    <a:lvl7pPr marL="0" marR="0" indent="2743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7pPr>
    <a:lvl8pPr marL="0" marR="0" indent="3200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8pPr>
    <a:lvl9pPr marL="0" marR="0" indent="3657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39809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1pPr>
            <a:lvl2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2pPr>
            <a:lvl3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3pPr>
            <a:lvl4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4pPr>
            <a:lvl5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40" spc="-88"/>
            </a:lvl1pPr>
          </a:lstStyle>
          <a:p>
            <a:r>
              <a:t>Fact information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1pPr>
            <a:lvl2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2pPr>
            <a:lvl3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3pPr>
            <a:lvl4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4pPr>
            <a:lvl5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2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84200">
              <a:defRPr sz="2800" spc="-84"/>
            </a:lvl1pPr>
          </a:lstStyle>
          <a:p>
            <a:r>
              <a:t>Attribution </a:t>
            </a:r>
          </a:p>
        </p:txBody>
      </p:sp>
      <p:sp>
        <p:nvSpPr>
          <p:cNvPr id="13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3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3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1pPr>
            <a:lvl2pPr marL="714375" indent="-2571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2pPr>
            <a:lvl3pPr marL="714375" indent="2000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3pPr>
            <a:lvl4pPr marL="714375" indent="6572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4pPr>
            <a:lvl5pPr marL="714375" indent="11144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518839134_3132x2088.jpg"/>
          <p:cNvSpPr>
            <a:spLocks noGrp="1"/>
          </p:cNvSpPr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766363123_1851x1194.jpg"/>
          <p:cNvSpPr>
            <a:spLocks noGrp="1"/>
          </p:cNvSpPr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981594838_2460x1641.jpg"/>
          <p:cNvSpPr>
            <a:spLocks noGrp="1"/>
          </p:cNvSpPr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63013163_3048x2031.jpg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14407370_Retouch_4050x2379.jpg"/>
          <p:cNvSpPr>
            <a:spLocks noGrp="1"/>
          </p:cNvSpPr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518839134_3132x2088.jpg"/>
          <p:cNvSpPr>
            <a:spLocks noGrp="1"/>
          </p:cNvSpPr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41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Slide Subtitle</a:t>
            </a:r>
          </a:p>
        </p:txBody>
      </p:sp>
      <p:sp>
        <p:nvSpPr>
          <p:cNvPr id="4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Slide Title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93706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5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981594838_2460x1641.jpg"/>
          <p:cNvSpPr>
            <a:spLocks noGrp="1"/>
          </p:cNvSpPr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7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6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Slide Title</a:t>
            </a:r>
          </a:p>
        </p:txBody>
      </p:sp>
      <p:sp>
        <p:nvSpPr>
          <p:cNvPr id="69" name="Slide Subtitl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z="3395" spc="-101"/>
            </a:lvl1pPr>
          </a:lstStyle>
          <a:p>
            <a:r>
              <a:t>Slide Subtitle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Section Title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86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Slide Subtitle </a:t>
            </a:r>
          </a:p>
        </p:txBody>
      </p:sp>
      <p:sp>
        <p:nvSpPr>
          <p:cNvPr id="8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Slide Title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98" name="Agenda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Agenda Subtitle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1pPr>
            <a:lvl2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2pPr>
            <a:lvl3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3pPr>
            <a:lvl4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4pPr>
            <a:lvl5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Title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4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atOff val="-10098"/>
                <a:lumOff val="32672"/>
              </a:schemeClr>
            </a:gs>
            <a:gs pos="100000">
              <a:schemeClr val="accent2">
                <a:hueOff val="2145872"/>
                <a:lumOff val="27123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atOff val="-10098"/>
                <a:lumOff val="32672"/>
              </a:schemeClr>
            </a:gs>
            <a:gs pos="100000">
              <a:schemeClr val="accent2">
                <a:hueOff val="2145872"/>
                <a:lumOff val="27123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atOff val="-10098"/>
                <a:lumOff val="32672"/>
              </a:schemeClr>
            </a:gs>
            <a:gs pos="100000">
              <a:schemeClr val="accent2">
                <a:hueOff val="2145872"/>
                <a:lumOff val="27123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atOff val="-10098"/>
                <a:lumOff val="32672"/>
              </a:schemeClr>
            </a:gs>
            <a:gs pos="100000">
              <a:schemeClr val="accent2">
                <a:hueOff val="2145872"/>
                <a:lumOff val="27123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atOff val="-10098"/>
                <a:lumOff val="32672"/>
              </a:schemeClr>
            </a:gs>
            <a:gs pos="100000">
              <a:schemeClr val="accent2">
                <a:hueOff val="2145872"/>
                <a:lumOff val="27123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atOff val="-10098"/>
                <a:lumOff val="32672"/>
              </a:schemeClr>
            </a:gs>
            <a:gs pos="100000">
              <a:schemeClr val="accent2">
                <a:hueOff val="2145872"/>
                <a:lumOff val="27123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atOff val="-10098"/>
                <a:lumOff val="32672"/>
              </a:schemeClr>
            </a:gs>
            <a:gs pos="100000">
              <a:schemeClr val="accent2">
                <a:hueOff val="2145872"/>
                <a:lumOff val="27123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atOff val="-10098"/>
                <a:lumOff val="32672"/>
              </a:schemeClr>
            </a:gs>
            <a:gs pos="100000">
              <a:schemeClr val="accent2">
                <a:hueOff val="2145872"/>
                <a:lumOff val="27123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Graphik</vt:lpstr>
      <vt:lpstr>Graphik Compact Regular</vt:lpstr>
      <vt:lpstr>Graphik Medium</vt:lpstr>
      <vt:lpstr>Graphik Semibold</vt:lpstr>
      <vt:lpstr>Helvetica Neue</vt:lpstr>
      <vt:lpstr>27_Showcase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Microsoft account</cp:lastModifiedBy>
  <cp:revision>3</cp:revision>
  <dcterms:modified xsi:type="dcterms:W3CDTF">2025-02-05T11:24:56Z</dcterms:modified>
</cp:coreProperties>
</file>