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0D5E53-908B-4248-90A2-4424A958F20F}" v="1" dt="2025-01-28T10:18:25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e Llewellyn" userId="81a35e992d5977a3" providerId="LiveId" clId="{EE0D5E53-908B-4248-90A2-4424A958F20F}"/>
    <pc:docChg chg="addSld delSld modSld">
      <pc:chgData name="Dave Llewellyn" userId="81a35e992d5977a3" providerId="LiveId" clId="{EE0D5E53-908B-4248-90A2-4424A958F20F}" dt="2025-01-28T10:18:27.777" v="5" actId="962"/>
      <pc:docMkLst>
        <pc:docMk/>
      </pc:docMkLst>
      <pc:sldChg chg="del">
        <pc:chgData name="Dave Llewellyn" userId="81a35e992d5977a3" providerId="LiveId" clId="{EE0D5E53-908B-4248-90A2-4424A958F20F}" dt="2025-01-28T10:16:41.124" v="1" actId="47"/>
        <pc:sldMkLst>
          <pc:docMk/>
          <pc:sldMk cId="1430438675" sldId="258"/>
        </pc:sldMkLst>
      </pc:sldChg>
      <pc:sldChg chg="addSp modSp new mod">
        <pc:chgData name="Dave Llewellyn" userId="81a35e992d5977a3" providerId="LiveId" clId="{EE0D5E53-908B-4248-90A2-4424A958F20F}" dt="2025-01-28T10:18:27.777" v="5" actId="962"/>
        <pc:sldMkLst>
          <pc:docMk/>
          <pc:sldMk cId="2719531199" sldId="258"/>
        </pc:sldMkLst>
        <pc:picChg chg="add mod">
          <ac:chgData name="Dave Llewellyn" userId="81a35e992d5977a3" providerId="LiveId" clId="{EE0D5E53-908B-4248-90A2-4424A958F20F}" dt="2025-01-28T10:18:27.777" v="5" actId="962"/>
          <ac:picMkLst>
            <pc:docMk/>
            <pc:sldMk cId="2719531199" sldId="258"/>
            <ac:picMk id="3" creationId="{84D9730F-6658-5DB3-83ED-AD0ECB699CE5}"/>
          </ac:picMkLst>
        </pc:picChg>
      </pc:sldChg>
      <pc:sldChg chg="del">
        <pc:chgData name="Dave Llewellyn" userId="81a35e992d5977a3" providerId="LiveId" clId="{EE0D5E53-908B-4248-90A2-4424A958F20F}" dt="2025-01-28T10:16:36.976" v="0" actId="47"/>
        <pc:sldMkLst>
          <pc:docMk/>
          <pc:sldMk cId="3312892373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3AC7DA-B6FC-291C-0746-3ADE72A838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AE1C13F-A795-CE14-0BFF-7702F35D30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8B98C6-8459-5F27-2322-FD4537385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0E0C40-97E8-3BA0-3FB6-0ECE7F152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9C840E-6772-9191-33BA-AD24831FD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72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B5AA33-80CF-6835-8AB0-70A6A6DE1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5C14BE0-3B63-B7E4-D30F-9A235833D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195529F-BCDB-5F02-5527-3333D4401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7DB0C1-D902-AF6E-BAC2-F3169882A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2492B0-D992-E0B2-84C5-DC547C630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800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E00D153-F37B-237D-4B59-E56947DEEF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6E1EC95-31E4-E2A9-2327-8C4F8B52C1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1361CC8-BEEB-4817-7336-B2AE01DD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4669DD-15E9-8017-6C9B-47D86E8A8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AFE40F-5D3A-8C2F-DBC3-F151D36AF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03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35DDD0-36F6-15AB-DE05-0DC91B5DF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A9702F-6CE1-D977-BA85-0F69B7844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1632E5D-6430-8C85-6E49-FAF7FBFDB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896EFE-6169-884B-50B3-067E183AC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1FE41C-E6B6-3783-8A10-DAF57D1E4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5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BEA2AB-0696-BC3D-5771-C125FEAF1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70BBAEE-5612-ED58-63BD-0C0544AB8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BDC353-B613-A602-58A7-A3D46AA58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3B1BDE-0AF8-F203-9507-AED73BA41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15B896B-1F2E-FF79-3323-657E00A34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60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58BAF6-03F0-C4DA-06E0-C9626758B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04FCE8-751D-371E-DCDA-CB84B73164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D383163-6DA9-6041-63F4-904D4404C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09F208B-1D35-6F41-7D0F-1E9974D2F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D128142-5239-A8BE-6102-F4954CA9D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5BF5108-FBBF-92F1-CBA1-DC7DE2604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89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24245C-E70F-6EAD-4BB1-61F44D33E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6ECE606-D60B-A125-BE27-781B2048A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546BDE6-98D4-7E2A-8A30-444B8D3E1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BDFCB14-05D8-49D6-D50D-015AAFD302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63550CD-D80A-C576-B98C-8CDE81B6E3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0EDB89D-6571-D192-FC0F-CF0C83CE4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FDC239C-0F3F-F846-710A-4482F4D1E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9278091-BDB2-ABCE-41B4-9D6E309C4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316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4A4C16-1F0C-8BE5-2393-DD22D889B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3EF5E48-EB50-3CE8-6AF6-53144DAF3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D167913-B069-29D8-6597-1DE6B70A7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D929937-A85C-1A20-89CD-A74145610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428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B0192C6-4D1B-C327-B66A-B1C4AB594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03E87A9-2CC3-A1E2-4B7D-247E67E28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19D4CB4-D830-F3A1-BC4E-9AB177545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8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6CE4AF-FCCC-2571-5E36-8218759E4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7CA4D3-0981-D0C8-7B1A-C98A5CEB6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F786958-5397-5B9A-2E53-0596C53A8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1F0B50D-C41F-F386-5ACA-A45DC9E7A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9BC7366-B1E9-6EC5-F044-B75D5CFFA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61E3087-CFC7-585A-266A-F14EF647D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56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5BF158-9BA0-0194-CBE1-E0830E35A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0D26076-B92A-51F2-F43E-850E456132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F7CCA78-7505-6EE8-D6BC-63068C8C7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161C6FC-AB36-381C-9BC6-A37CABBA0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4CE6B16-ED90-AC1C-A0BB-64F816BA7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BF138B7-0E7F-054D-39C8-3C80A035A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917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ADF4C6F-EE51-C508-BFC0-A97C94C38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5B6BAF8-7706-753F-22C3-F063BAD78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A51A9D5-0D29-93AE-3926-B15C8935B9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D9107E-53BE-442C-9229-5793CCBC8533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DA7278C-1FD1-0C48-BBF2-56AE9AA438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27817D-C7FE-3455-5B06-8E27EA38A0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88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518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531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4</cp:revision>
  <dcterms:created xsi:type="dcterms:W3CDTF">2024-12-03T11:24:31Z</dcterms:created>
  <dcterms:modified xsi:type="dcterms:W3CDTF">2025-02-15T16:15:08Z</dcterms:modified>
</cp:coreProperties>
</file>