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3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F11A39-6CA3-3DB0-0284-546613590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DA5B36-4D30-9386-7521-EEAB0B6CE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6D1260-C1A2-A5C7-5172-CCC0FB51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19036F-14A8-32BA-AE6F-DD0CD11B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4CE241-0902-44B5-7EBC-D77758E8B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4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71F508-F164-DE48-143A-E3B30E0E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D9FB671-E537-8937-C1FD-5C48342BA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F13FFE-8CBF-B6FE-6439-7A6CCE3CF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4C667C-50AC-0A33-AC62-4F4A3371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126CEF-0225-6E2F-3A6E-E257B83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9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E4B117A-C92A-B4EE-1A67-529FFB787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9BFAC25-6155-D6E3-0733-F7874C41E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0A3005-5018-A1BE-18F6-54CE49BDE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24EBA9-0400-568B-764A-D780EE60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60C618-19C0-97F2-FB3D-544B7454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41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078766-3BEC-42AF-8ACD-8C061120D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4B9B70-7832-143B-BC77-74148D38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9B9BB1-3B78-231E-FD84-0B875789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B62F75-AE0F-A6E6-879D-B2A58BF88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AD43B9-1A8A-D37D-F660-1B4A0063B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EB9184-B145-5CF5-F898-BC950E8EA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33F76C-69E4-C29E-C9E2-E50EFFBE7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4155F7-4F8A-9DEB-633B-C679BF4A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D77423-1B65-7460-1F38-F7B9027E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D953D9-DBCE-EA14-5A68-9E3A96B1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4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7AC33F-7C66-363E-1F8E-C39C35AF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18B5BD-FFB3-E1E7-CF47-E6D19B884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D054AD7-7C96-C9E4-2905-22B3FE1B3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24E19C-D886-58BD-89EF-C6346451B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6F1043-EACD-73B6-B0BF-F62A9995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CC153F-DE1E-5152-2194-D3865321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46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A44135-8064-552D-900F-E6DA0411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C6A309-C06D-438E-1F86-9EB896419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06D4D0-DA52-A496-0119-0CF77F243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30602F5-2385-2FE1-C0DC-8F88847FE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694A9B-E85D-5C20-084B-9787A9C90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C81EDFE-DA81-3CE2-9178-0C4D1E88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D78E90-7868-1F9D-C1FC-C981DCE1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F1AA745-5ED8-3B98-9AAE-07A88A88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4767E3-5428-85E3-E741-09414620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F74502F-0190-FC76-F1B0-20A68F37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E8672CC-D0CC-1292-BC76-1B19B082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39104B-C1DE-E8D8-246F-4DFF5805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66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CCE249B-465F-111E-3F32-213C1885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3B2DB77-1366-087C-7F8E-281EBDA3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82F854-9981-92BD-AFD8-88FE74E0E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14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F2037E-2FEF-3B0F-0445-1C694C9ED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D3AF00-51CD-D829-A78D-E62B6411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D44FA8-CFB2-A246-08A9-2B41B6C05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DB214B-813C-59DC-62BC-2DB41EF1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FEF377-8F0D-1CD9-4052-2EEAE1C2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2AF207-2109-AA65-2FF3-705CADAD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98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A0DEB0-B52F-CA34-03F2-8D40CFE6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0C0F4A-B8C6-E075-BDE0-ACCFA9B3E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7E08B0C-F0CB-314A-B6EF-80C54D861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1F971A-2D81-BDD2-BBD8-817BE3BDB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6365A7-4F8C-5A33-E4F8-E2BD4ED4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D68345-365A-A979-DF11-6C7D827C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8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05D2726-432D-7D66-EF08-7B0625EEA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23871D-53B2-4F05-46F9-A9D112A09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8CCC0-D4EE-C00D-C2CB-6301A7189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72C77-4F91-48AB-AD5B-1747EA2A9E69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9EEFAC-0513-B572-D2BA-3F02BD8C7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E5449-F4BA-0520-0DE6-07961DD6D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90A8-49BF-4830-AE85-6740E46D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8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B0DB5-BCA7-BBD8-A8B8-45BA2F6D8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469" y="427576"/>
            <a:ext cx="11062265" cy="1172624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/>
                </a:solidFill>
              </a:rPr>
              <a:t>The Suffering Servant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FDFCD5-3764-F412-B14A-71A2456D8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327" y="1624308"/>
            <a:ext cx="3058795" cy="699014"/>
          </a:xfrm>
        </p:spPr>
        <p:txBody>
          <a:bodyPr>
            <a:noAutofit/>
          </a:bodyPr>
          <a:lstStyle/>
          <a:p>
            <a:pPr algn="l"/>
            <a:r>
              <a:rPr lang="en-GB" sz="4800" dirty="0">
                <a:solidFill>
                  <a:schemeClr val="bg1"/>
                </a:solidFill>
              </a:rPr>
              <a:t>Isaiah 53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7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531343A-0FF4-1199-31EE-1EA0DC28A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4224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BAF4BA4-6CD9-1863-524E-4F9DCA837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2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9126AFD-6621-B5A4-25E9-DAC4F4299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6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Suffering Servant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Suffering Servant</dc:title>
  <dc:creator>Nigel Jones</dc:creator>
  <cp:lastModifiedBy>Microsoft account</cp:lastModifiedBy>
  <cp:revision>5</cp:revision>
  <dcterms:created xsi:type="dcterms:W3CDTF">2025-03-26T17:46:34Z</dcterms:created>
  <dcterms:modified xsi:type="dcterms:W3CDTF">2025-03-26T20:14:47Z</dcterms:modified>
</cp:coreProperties>
</file>