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862F39-FD84-4CAE-9538-86745DE5E48E}" v="3" dt="2025-05-06T13:07:01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D5862F39-FD84-4CAE-9538-86745DE5E48E}"/>
    <pc:docChg chg="custSel delSld modSld">
      <pc:chgData name="Dave Llewellyn" userId="81a35e992d5977a3" providerId="LiveId" clId="{D5862F39-FD84-4CAE-9538-86745DE5E48E}" dt="2025-05-06T13:07:29.933" v="28" actId="1076"/>
      <pc:docMkLst>
        <pc:docMk/>
      </pc:docMkLst>
      <pc:sldChg chg="addSp delSp modSp mod setBg">
        <pc:chgData name="Dave Llewellyn" userId="81a35e992d5977a3" providerId="LiveId" clId="{D5862F39-FD84-4CAE-9538-86745DE5E48E}" dt="2025-05-06T13:07:29.933" v="28" actId="1076"/>
        <pc:sldMkLst>
          <pc:docMk/>
          <pc:sldMk cId="190885282" sldId="259"/>
        </pc:sldMkLst>
        <pc:spChg chg="add mod">
          <ac:chgData name="Dave Llewellyn" userId="81a35e992d5977a3" providerId="LiveId" clId="{D5862F39-FD84-4CAE-9538-86745DE5E48E}" dt="2025-05-06T13:07:29.933" v="28" actId="1076"/>
          <ac:spMkLst>
            <pc:docMk/>
            <pc:sldMk cId="190885282" sldId="259"/>
            <ac:spMk id="5" creationId="{FF2C023A-0E88-D85F-0DBC-75F2CAA6E291}"/>
          </ac:spMkLst>
        </pc:spChg>
        <pc:spChg chg="add">
          <ac:chgData name="Dave Llewellyn" userId="81a35e992d5977a3" providerId="LiveId" clId="{D5862F39-FD84-4CAE-9538-86745DE5E48E}" dt="2025-05-06T13:06:20.239" v="5" actId="26606"/>
          <ac:spMkLst>
            <pc:docMk/>
            <pc:sldMk cId="190885282" sldId="259"/>
            <ac:spMk id="9" creationId="{42A4FC2C-047E-45A5-965D-8E1E3BF09BC6}"/>
          </ac:spMkLst>
        </pc:spChg>
        <pc:picChg chg="del">
          <ac:chgData name="Dave Llewellyn" userId="81a35e992d5977a3" providerId="LiveId" clId="{D5862F39-FD84-4CAE-9538-86745DE5E48E}" dt="2025-05-06T13:03:48.702" v="0" actId="478"/>
          <ac:picMkLst>
            <pc:docMk/>
            <pc:sldMk cId="190885282" sldId="259"/>
            <ac:picMk id="3" creationId="{FF55B7CC-E273-5ECB-F77D-BCC1261EA379}"/>
          </ac:picMkLst>
        </pc:picChg>
        <pc:picChg chg="add mod">
          <ac:chgData name="Dave Llewellyn" userId="81a35e992d5977a3" providerId="LiveId" clId="{D5862F39-FD84-4CAE-9538-86745DE5E48E}" dt="2025-05-06T13:07:21.197" v="27" actId="1076"/>
          <ac:picMkLst>
            <pc:docMk/>
            <pc:sldMk cId="190885282" sldId="259"/>
            <ac:picMk id="4" creationId="{13138F62-302F-F827-36DA-C4BD98750B57}"/>
          </ac:picMkLst>
        </pc:picChg>
      </pc:sldChg>
      <pc:sldChg chg="del">
        <pc:chgData name="Dave Llewellyn" userId="81a35e992d5977a3" providerId="LiveId" clId="{D5862F39-FD84-4CAE-9538-86745DE5E48E}" dt="2025-05-06T13:03:51.560" v="1" actId="47"/>
        <pc:sldMkLst>
          <pc:docMk/>
          <pc:sldMk cId="3056852633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A096F0-4692-7073-1A50-3641BE984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3D5D9-3C2D-979D-6896-9D5A23294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BFD591-016A-A311-6DA0-F1F23552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1EADE8-C97B-B6AE-F20A-C34A6615A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A3ABAF-DBD2-0112-CE40-0E4E7700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2C897-4CBE-3A02-9651-BE598C68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711A2D-BE04-A575-71D1-DAE0A3C00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B48ADE-4AC6-15E2-FBAD-76C70E6D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36CF41-8C1F-AE99-7533-4AAB2AB9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F10F31-764B-9306-BF08-708746A6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56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7CD836-A4EA-A905-3B78-699543425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E36D82-A708-50D8-A9F6-86171E9C8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9D94F8-AF55-EA45-C420-D3C21934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52BEE8-E233-706C-7F01-27E3A4B1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8EF61C-628A-769A-79F1-00F84933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74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5F0A9-B03D-6B50-204A-CB8354712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E3FF49-D5A2-23C8-A323-C16E1A078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FE2190-1254-3AE4-2F50-3074FBAD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7182F2-C59D-D56A-5383-F1A37FD5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D76CCE-66C0-6575-AA9E-8F09156F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485B12-C64B-D569-9F6D-13DF274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F99DE6-4F33-EEE4-9BD6-37F7F0C64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1F37FA-0927-B976-AA93-FC7553E5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1CCBB2-DF85-29B5-EDCB-27F882A7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7C0487-EC53-75D1-2886-9B791C30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62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ECC759-DAC4-7E5B-2B21-158993F6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F36B49-C5B6-ACA2-F67B-9EC0F186B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5B8B36-21D3-439B-784A-EDBA58798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E946C4-468C-CCEE-0240-75241A00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A6421C-1C33-4C68-BFDD-C9BADAA0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E0B2A0-637F-A864-2F48-6DE3C549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5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1D2122-EA04-8D0A-170D-DE71D31DF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F50EA7-85BB-507E-E42E-9B215EAFB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77F467-396E-6A23-CB82-13D4799B9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E181FDC-00BD-E9BB-EDFB-B97772CC1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1B8FBD-25CE-75C2-3713-B54287452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F49D11D-3C2F-0717-DE00-3DE72158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C4DE94-7A7E-B4A7-F010-17BB2B41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3C4E9B0-DE3D-3BD3-345E-75940EF6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1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85FB12-7BFA-3C8E-75EC-D060DF81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BAD988D-3D66-BC66-6131-F63CFE5B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007360A-5941-312A-A8B2-E1ED28281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B4C655B-1882-2E67-911C-DADFED35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45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0600B09-63D5-CED9-E1A1-CED17BC4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F539F9F-1B72-3E48-0D9F-F292EA95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9F1CFC-C97C-5BD1-9B57-0BECA06E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0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02F14-3B1A-9847-5570-F722CC5D4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691E4C-3953-3C44-5843-7510A9968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F1FC549-262E-1EC2-209B-CCB89DC58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36A9BD-18C8-7ED0-485A-FD9B0EC4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FC3209-71C1-3535-ADFD-E887F632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883BDD-A83A-859C-DDAC-B6D4B798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C6B734-0271-49BC-1060-4ED4AB91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12935C-5485-CF66-9193-D1045990B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3A2A87-C35E-782F-4244-26EE909D0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20626C-02D5-52E7-EE6E-F799A016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5B1078-5B83-F436-919E-9292B827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F446FA-7413-A779-19EB-878B1AFD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05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E5F060C-9722-47E6-10D7-912A5027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FA6DE6-99FD-3276-8B64-D7E6DB489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3C8C8C-BED2-5283-ED50-A3B68080B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D5C2BF-D0EA-4007-8FBE-9C06F7666C0F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89AD81-7442-B533-4DE2-3CEC28265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19343A-5D3F-B37D-FEB8-5A99276A4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1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0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58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2025-04-30T10:02:59Z</dcterms:created>
  <dcterms:modified xsi:type="dcterms:W3CDTF">2025-05-08T14:39:15Z</dcterms:modified>
</cp:coreProperties>
</file>