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A096F0-4692-7073-1A50-3641BE984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83D5D9-3C2D-979D-6896-9D5A23294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BFD591-016A-A311-6DA0-F1F235523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1EADE8-C97B-B6AE-F20A-C34A6615A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A3ABAF-DBD2-0112-CE40-0E4E7700D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7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42C897-4CBE-3A02-9651-BE598C68A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1711A2D-BE04-A575-71D1-DAE0A3C00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B48ADE-4AC6-15E2-FBAD-76C70E6DC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36CF41-8C1F-AE99-7533-4AAB2AB9A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F10F31-764B-9306-BF08-708746A6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56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07CD836-A4EA-A905-3B78-699543425B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6E36D82-A708-50D8-A9F6-86171E9C8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D9D94F8-AF55-EA45-C420-D3C219343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852BEE8-E233-706C-7F01-27E3A4B1B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8EF61C-628A-769A-79F1-00F849333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74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B5F0A9-B03D-6B50-204A-CB8354712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E3FF49-D5A2-23C8-A323-C16E1A078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7FE2190-1254-3AE4-2F50-3074FBAD7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7182F2-C59D-D56A-5383-F1A37FD54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D76CCE-66C0-6575-AA9E-8F09156F6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88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485B12-C64B-D569-9F6D-13DF2747A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9F99DE6-4F33-EEE4-9BD6-37F7F0C64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1F37FA-0927-B976-AA93-FC7553E5C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1CCBB2-DF85-29B5-EDCB-27F882A7C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7C0487-EC53-75D1-2886-9B791C30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62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ECC759-DAC4-7E5B-2B21-158993F65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F36B49-C5B6-ACA2-F67B-9EC0F186B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15B8B36-21D3-439B-784A-EDBA58798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DE946C4-468C-CCEE-0240-75241A003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EA6421C-1C33-4C68-BFDD-C9BADAA04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AE0B2A0-637F-A864-2F48-6DE3C5496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5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1D2122-EA04-8D0A-170D-DE71D31DF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F50EA7-85BB-507E-E42E-9B215EAFB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377F467-396E-6A23-CB82-13D4799B9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E181FDC-00BD-E9BB-EDFB-B97772CC1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61B8FBD-25CE-75C2-3713-B54287452D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F49D11D-3C2F-0717-DE00-3DE721586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1C4DE94-7A7E-B4A7-F010-17BB2B41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3C4E9B0-DE3D-3BD3-345E-75940EF65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1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85FB12-7BFA-3C8E-75EC-D060DF816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BAD988D-3D66-BC66-6131-F63CFE5B1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007360A-5941-312A-A8B2-E1ED28281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B4C655B-1882-2E67-911C-DADFED35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45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0600B09-63D5-CED9-E1A1-CED17BC41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F539F9F-1B72-3E48-0D9F-F292EA952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9F1CFC-C97C-5BD1-9B57-0BECA06E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801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02F14-3B1A-9847-5570-F722CC5D4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691E4C-3953-3C44-5843-7510A9968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F1FC549-262E-1EC2-209B-CCB89DC58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36A9BD-18C8-7ED0-485A-FD9B0EC44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FC3209-71C1-3535-ADFD-E887F632D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1883BDD-A83A-859C-DDAC-B6D4B798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9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C6B734-0271-49BC-1060-4ED4AB91B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A12935C-5485-CF66-9193-D1045990B1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93A2A87-C35E-782F-4244-26EE909D0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D20626C-02D5-52E7-EE6E-F799A016A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5C2BF-D0EA-4007-8FBE-9C06F7666C0F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85B1078-5B83-F436-919E-9292B827A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DF446FA-7413-A779-19EB-878B1AFD3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05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E5F060C-9722-47E6-10D7-912A5027A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DFA6DE6-99FD-3276-8B64-D7E6DB489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3C8C8C-BED2-5283-ED50-A3B68080B3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D5C2BF-D0EA-4007-8FBE-9C06F7666C0F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89AD81-7442-B533-4DE2-3CEC28265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19343A-5D3F-B37D-FEB8-5A99276A44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C4C5B3-AB0C-4AC8-9361-6DF5A3A8C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01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88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581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85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8</cp:revision>
  <dcterms:created xsi:type="dcterms:W3CDTF">2025-04-30T10:02:59Z</dcterms:created>
  <dcterms:modified xsi:type="dcterms:W3CDTF">2025-05-14T13:57:32Z</dcterms:modified>
</cp:coreProperties>
</file>