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1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98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144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90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0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443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947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50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221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441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057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437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367526-2A1F-4D29-8E61-8600FD510873}" type="datetimeFigureOut">
              <a:rPr lang="en-GB" smtClean="0"/>
              <a:t>04/06/2025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3F248-EF2D-4613-B309-831CB1EF01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78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986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Microsoft account</cp:lastModifiedBy>
  <cp:revision>2</cp:revision>
  <dcterms:created xsi:type="dcterms:W3CDTF">2025-06-04T10:47:43Z</dcterms:created>
  <dcterms:modified xsi:type="dcterms:W3CDTF">2025-06-04T10:49:47Z</dcterms:modified>
</cp:coreProperties>
</file>