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8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4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0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4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4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21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4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5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7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67526-2A1F-4D29-8E61-8600FD510873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F248-EF2D-4613-B309-831CB1EF0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8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8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</cp:revision>
  <dcterms:created xsi:type="dcterms:W3CDTF">2025-06-04T10:47:43Z</dcterms:created>
  <dcterms:modified xsi:type="dcterms:W3CDTF">2025-06-04T10:49:47Z</dcterms:modified>
</cp:coreProperties>
</file>