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6" r:id="rId5"/>
    <p:sldId id="263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13DDA-3520-F7D9-86A2-7318BC0F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F85431-F53A-4C9C-29A0-0D765FF81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1F4368-0F6A-0D2A-B196-DEE9E2CC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B95A21-13D4-474C-BAD9-EE702EA4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2F85A-9707-3F14-3152-E3496FCC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5FB73-0AE5-B164-4423-B9AA59F1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76C4B3-4610-8801-711C-07D2C3484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9F9BE1-5E5B-2BC3-87AE-64C034EA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146074-8027-A34B-D60A-21376BAD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9103E-2EA2-1319-BBE9-635D51E0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2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429624-7FB8-EE76-D81E-85583845C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AC0B48-FBF7-202A-01EC-331F0D0A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40C9F5-8B18-9B0D-E074-FCFDBE48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4C8271-7D7A-C030-00E3-BC7772BA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47955A-A3D2-5436-BCDB-E5B42F37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2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19E3A-F54A-41D2-C642-3EF1F09E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CBE3A5-74EF-EFBA-90DA-6A87F3957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C8B92-D224-8E3B-D218-AB876F54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3A6604-2046-C1FF-C42C-DC206F58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6B068-C265-77B2-B26C-D1F0444F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7FB09-5424-1F65-867D-618AC4C2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A2513C-8556-58A9-376C-9E474E9B3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AFFF1-81F3-7604-FB4F-4E0CB7CB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F9633-08E3-09CF-6DCA-7DC41511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06DAA6-F7A6-EAD4-7325-666AAC2A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FCC6E-DD8F-187D-49FC-667464DB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43664-AF09-A281-B2C5-BC0ACBCE1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64A47E-2EBD-8861-CF0A-1F69E7E82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3C6F1D-D5B6-219F-0C97-C1A2F972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098572-9D19-0EEC-B67D-CC8B9B1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024C7-07B0-33F2-BE4A-40798E70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8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C3CC0-35AF-9237-35AE-80CDBDFF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685CB-5698-9900-A260-257065BD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52E159-3551-3671-DDD9-E93CB7597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EDB26A-FE04-EA47-7A0A-465C8928D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7EB3DF-423B-954E-C5D0-89075A09E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30CCBD-7F9F-1425-A3C2-01737F10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D7E26E-93E6-756E-724C-A3C960A1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198B0D-866C-0AA9-9417-0BB3B3ED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5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038C6-31E0-1B19-A51C-3CE96F31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EA3CCD-687D-7DF2-A63B-5859F2B1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9D84C5-EA76-925B-1C0A-0DBBB4B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35AC85-77D6-27B7-4785-9C6DF88A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1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2FCEB5-6A16-1D6B-DCA6-A58E7EA3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CA2EA1-19D2-230B-F5BB-7B644D3C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22D751-0C02-7876-52C7-22A1F91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4E184-5221-74B6-D6A7-0642826E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74525-2777-6BEF-795D-86B2DE4E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0A2F6E-2D9A-766B-8DF0-710AEBE39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563C9F-49B9-E924-0D00-0E3698C6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8704DB-9323-B658-7883-3098B943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4E4206-7AAF-86B8-C433-E7D42CE9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1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D323C-3C69-FB0F-560D-198CE896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F14DB9-7C24-9820-A578-64B288886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65987D-1752-641E-D8BE-1AA5FE79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3F051C-73A0-6D04-DDBD-657A5FFB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93A47B-E624-0F2A-0410-37DBC541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18D377-BB4A-9DB6-18E5-13FBE2D3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2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324CF9-4FA6-E4B6-C649-9B76521A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7163E-4232-4C32-5282-16DF9B020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F4662-6652-6332-3650-EA907F2D6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6675-967A-4F36-8D8C-A3C50C983B4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01642-E4A9-95F6-FF1E-16F8F3F4C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6B340-B20B-57A0-CEFF-3A43DE12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EE044B-D812-A50D-6498-F8241926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B72FBB-EEE5-AF7C-02BE-00CD0442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6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A87E67-FF02-51DD-07DD-2C1BDF29D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1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17F453-BB82-49F2-A2B5-DA5D6D5E3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28</cp:revision>
  <dcterms:created xsi:type="dcterms:W3CDTF">2023-06-05T15:46:44Z</dcterms:created>
  <dcterms:modified xsi:type="dcterms:W3CDTF">2025-06-25T20:14:27Z</dcterms:modified>
</cp:coreProperties>
</file>