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69AF8B73-5E00-4ABC-8F6A-C05974D48C2E}"/>
    <pc:docChg chg="delSld">
      <pc:chgData name="Dave Llewellyn" userId="81a35e992d5977a3" providerId="LiveId" clId="{69AF8B73-5E00-4ABC-8F6A-C05974D48C2E}" dt="2025-07-02T10:51:28.932" v="0" actId="2696"/>
      <pc:docMkLst>
        <pc:docMk/>
      </pc:docMkLst>
      <pc:sldChg chg="del">
        <pc:chgData name="Dave Llewellyn" userId="81a35e992d5977a3" providerId="LiveId" clId="{69AF8B73-5E00-4ABC-8F6A-C05974D48C2E}" dt="2025-07-02T10:51:28.932" v="0" actId="2696"/>
        <pc:sldMkLst>
          <pc:docMk/>
          <pc:sldMk cId="170793535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08D319-3E31-A232-4FA8-C57419501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B2B56AF-06BF-52B6-7E6B-C53033D99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ADFF8C-F898-83C0-A580-CF0AA5E9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F9E168-FDB3-B11B-3964-04A7F78F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F9DDB1-5652-4D8D-D234-A158FA1BB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74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D397B3-8BC9-DD12-DACF-F9AB8CD8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C909567-ACF1-0576-C910-E6FAB41D8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71669C-B4C6-F425-F239-B9FB47DA1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59BDB6-BED4-8F63-E628-A1D6BF61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C3B501-DDCA-20F1-320E-B9371ECA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57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6BA83BD-9DAD-17CD-C1D5-D2EE3AC21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D9FE508-30C2-8008-51D8-DFE100F13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AE5984-D0C2-15D1-3025-D07FCB8F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2C6627-BD7F-2135-CD5F-54F20CB9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F82A06-7A53-7608-5E55-CC20F6625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31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F80C13-8EA7-B0EF-ED1A-4E7D8AB9B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E746A5-4AD7-A569-5DE3-DC4C4F53B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D13D8F-2574-BE5E-A138-3A9870DF5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2D2046-AAE1-6951-91C5-9AC7F9AF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FD0B3D-7917-BFC5-2FB9-E3635EDE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9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E14C33-F135-0505-BFDF-FE58873CC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675F4D8-8223-1CB7-A91A-8E8766EF3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C2A3C4-2B9F-5BB6-4585-C998D6678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FE0323-9319-B3CD-3D75-A57C2138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FC6E96-5B1F-6EC6-EDCB-B975F7619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344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EFE6AC-4071-5333-AB1E-02C903962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EB8316-8687-BB02-AA28-50EB6A678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7006D71-2B5C-B90E-211E-3C746D0733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D364594-1F98-B688-EC4C-3EE7815C3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361BA1-3905-F43E-E1EE-3C872DF5F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A2D7ED-F9D6-1970-CA19-BDCB11FA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3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E9F5A9-B3C8-A131-C3D0-C47725374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AD7A56D-9370-CD5C-4CBD-18AF89BA53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D7E9529-B42E-E058-4B36-F6386510E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A1FC163-7E15-5B9B-E3D7-99A1DF9B9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2131EB9-32D0-A44D-2976-01AF7FDA6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3279DAB-F2B0-D08E-28CE-8C96CE3E1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215A404-580B-47E1-F721-F46D41F2C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7222990-3DF3-E3AA-69B4-A68C1E78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8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57EB01-DEF3-D869-EE51-3C2AFB2F0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D5C2FD0-45A4-57B1-8550-208FFFBD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EE38A2D-A130-6FC9-5BE6-B04EB976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AE64411-47DC-D98D-D5F5-744B8B67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0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2749707-48D2-49FA-76DC-CBB957B71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D576EA-6C98-4097-F396-4D77A595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E878F7E-C281-FBA7-F2DE-3A5215EF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8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F38861-442F-E454-9442-32AFF7F3F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78C51A-7B60-27FE-5049-481B887C7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3AAA20F-590C-B357-9353-4D040E02A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247B53-C9A4-C715-0975-0FB6348FB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1D858D6-CC6C-699A-4DCA-ADC7BE7A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0EFE339-53D8-9842-096F-81323E431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43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FBF2E0-4095-592D-C48E-B30AE448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8818BFF-606F-EB2D-F6EF-3C2890C80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40B0CD5-B848-1760-0EBA-85662D109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DF367A4-A89B-90AF-C251-B5394535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94A46A5-DBD5-C990-3435-69E7086D3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76DDF0-CA15-027E-7A97-2B41E6F7E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09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F101CD6-E84D-2177-8736-6717D6A05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60BB60-2FBC-BFA2-AA3B-C2C266252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6732EF-533F-FFE4-7305-EC3FC70CD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7DA298-5789-4F49-98B1-2985D4408BC1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B37093-4812-F1C1-E2FD-FD61C0DA9B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20FF98-4A5F-F7FE-6197-F65E9C50E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2EDE89-FF67-4471-9DC9-F9A316A9F5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30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57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2</cp:revision>
  <dcterms:created xsi:type="dcterms:W3CDTF">2025-06-17T09:46:27Z</dcterms:created>
  <dcterms:modified xsi:type="dcterms:W3CDTF">2025-07-02T16:38:07Z</dcterms:modified>
</cp:coreProperties>
</file>