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9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0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7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9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0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9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4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53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0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36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Microsoft account</cp:lastModifiedBy>
  <cp:revision>25</cp:revision>
  <dcterms:created xsi:type="dcterms:W3CDTF">2016-11-30T15:53:44Z</dcterms:created>
  <dcterms:modified xsi:type="dcterms:W3CDTF">2025-07-17T08:59:38Z</dcterms:modified>
</cp:coreProperties>
</file>