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8" r:id="rId3"/>
    <p:sldId id="259" r:id="rId4"/>
    <p:sldId id="270" r:id="rId5"/>
    <p:sldId id="260" r:id="rId6"/>
    <p:sldId id="261" r:id="rId7"/>
    <p:sldId id="262" r:id="rId8"/>
    <p:sldId id="268" r:id="rId9"/>
    <p:sldId id="269" r:id="rId10"/>
    <p:sldId id="263" r:id="rId11"/>
    <p:sldId id="257" r:id="rId12"/>
    <p:sldId id="266" r:id="rId13"/>
    <p:sldId id="272" r:id="rId14"/>
    <p:sldId id="273" r:id="rId15"/>
    <p:sldId id="271" r:id="rId16"/>
    <p:sldId id="264" r:id="rId17"/>
    <p:sldId id="265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55F313-9EB3-4D94-84AC-87FA7FA58EF4}" v="11" dt="2025-08-11T16:07:58.2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e Llewellyn" userId="81a35e992d5977a3" providerId="LiveId" clId="{1E55F313-9EB3-4D94-84AC-87FA7FA58EF4}"/>
    <pc:docChg chg="custSel addSld delSld modSld sldOrd">
      <pc:chgData name="Dave Llewellyn" userId="81a35e992d5977a3" providerId="LiveId" clId="{1E55F313-9EB3-4D94-84AC-87FA7FA58EF4}" dt="2025-08-11T16:07:59.224" v="288" actId="962"/>
      <pc:docMkLst>
        <pc:docMk/>
      </pc:docMkLst>
      <pc:sldChg chg="addSp modSp mod ord">
        <pc:chgData name="Dave Llewellyn" userId="81a35e992d5977a3" providerId="LiveId" clId="{1E55F313-9EB3-4D94-84AC-87FA7FA58EF4}" dt="2025-08-11T14:50:17.506" v="194"/>
        <pc:sldMkLst>
          <pc:docMk/>
          <pc:sldMk cId="1140510072" sldId="257"/>
        </pc:sldMkLst>
        <pc:spChg chg="add mod">
          <ac:chgData name="Dave Llewellyn" userId="81a35e992d5977a3" providerId="LiveId" clId="{1E55F313-9EB3-4D94-84AC-87FA7FA58EF4}" dt="2025-08-11T10:14:18.532" v="52" actId="1076"/>
          <ac:spMkLst>
            <pc:docMk/>
            <pc:sldMk cId="1140510072" sldId="257"/>
            <ac:spMk id="3" creationId="{CC8674A8-B074-B748-FA0B-4082951E160A}"/>
          </ac:spMkLst>
        </pc:spChg>
      </pc:sldChg>
      <pc:sldChg chg="addSp modSp new mod">
        <pc:chgData name="Dave Llewellyn" userId="81a35e992d5977a3" providerId="LiveId" clId="{1E55F313-9EB3-4D94-84AC-87FA7FA58EF4}" dt="2025-08-11T14:51:59.047" v="258" actId="20577"/>
        <pc:sldMkLst>
          <pc:docMk/>
          <pc:sldMk cId="4091981653" sldId="258"/>
        </pc:sldMkLst>
        <pc:spChg chg="add mod">
          <ac:chgData name="Dave Llewellyn" userId="81a35e992d5977a3" providerId="LiveId" clId="{1E55F313-9EB3-4D94-84AC-87FA7FA58EF4}" dt="2025-08-11T14:51:59.047" v="258" actId="20577"/>
          <ac:spMkLst>
            <pc:docMk/>
            <pc:sldMk cId="4091981653" sldId="258"/>
            <ac:spMk id="2" creationId="{2797099F-E192-D6A8-C742-DC0FFF8208FE}"/>
          </ac:spMkLst>
        </pc:spChg>
      </pc:sldChg>
      <pc:sldChg chg="modSp add mod">
        <pc:chgData name="Dave Llewellyn" userId="81a35e992d5977a3" providerId="LiveId" clId="{1E55F313-9EB3-4D94-84AC-87FA7FA58EF4}" dt="2025-08-11T10:39:59.797" v="63" actId="113"/>
        <pc:sldMkLst>
          <pc:docMk/>
          <pc:sldMk cId="2874926822" sldId="259"/>
        </pc:sldMkLst>
        <pc:spChg chg="mod">
          <ac:chgData name="Dave Llewellyn" userId="81a35e992d5977a3" providerId="LiveId" clId="{1E55F313-9EB3-4D94-84AC-87FA7FA58EF4}" dt="2025-08-11T10:39:59.797" v="63" actId="113"/>
          <ac:spMkLst>
            <pc:docMk/>
            <pc:sldMk cId="2874926822" sldId="259"/>
            <ac:spMk id="2" creationId="{5961CFA9-587F-2E73-D03E-286114C74C8C}"/>
          </ac:spMkLst>
        </pc:spChg>
      </pc:sldChg>
      <pc:sldChg chg="addSp modSp new mod">
        <pc:chgData name="Dave Llewellyn" userId="81a35e992d5977a3" providerId="LiveId" clId="{1E55F313-9EB3-4D94-84AC-87FA7FA58EF4}" dt="2025-08-11T10:41:35.715" v="71" actId="113"/>
        <pc:sldMkLst>
          <pc:docMk/>
          <pc:sldMk cId="3374119811" sldId="260"/>
        </pc:sldMkLst>
        <pc:spChg chg="add mod">
          <ac:chgData name="Dave Llewellyn" userId="81a35e992d5977a3" providerId="LiveId" clId="{1E55F313-9EB3-4D94-84AC-87FA7FA58EF4}" dt="2025-08-11T10:41:35.715" v="71" actId="113"/>
          <ac:spMkLst>
            <pc:docMk/>
            <pc:sldMk cId="3374119811" sldId="260"/>
            <ac:spMk id="2" creationId="{0C8030F9-63F6-AE89-B0D7-830F2C87B29A}"/>
          </ac:spMkLst>
        </pc:spChg>
      </pc:sldChg>
      <pc:sldChg chg="addSp modSp new mod ord">
        <pc:chgData name="Dave Llewellyn" userId="81a35e992d5977a3" providerId="LiveId" clId="{1E55F313-9EB3-4D94-84AC-87FA7FA58EF4}" dt="2025-08-11T15:09:12.957" v="263"/>
        <pc:sldMkLst>
          <pc:docMk/>
          <pc:sldMk cId="3415189217" sldId="261"/>
        </pc:sldMkLst>
        <pc:spChg chg="add mod">
          <ac:chgData name="Dave Llewellyn" userId="81a35e992d5977a3" providerId="LiveId" clId="{1E55F313-9EB3-4D94-84AC-87FA7FA58EF4}" dt="2025-08-11T10:42:41.858" v="94" actId="113"/>
          <ac:spMkLst>
            <pc:docMk/>
            <pc:sldMk cId="3415189217" sldId="261"/>
            <ac:spMk id="2" creationId="{7C698846-DF78-8447-060F-963B54F00236}"/>
          </ac:spMkLst>
        </pc:spChg>
      </pc:sldChg>
      <pc:sldChg chg="modSp add mod ord">
        <pc:chgData name="Dave Llewellyn" userId="81a35e992d5977a3" providerId="LiveId" clId="{1E55F313-9EB3-4D94-84AC-87FA7FA58EF4}" dt="2025-08-11T15:10:59.182" v="265"/>
        <pc:sldMkLst>
          <pc:docMk/>
          <pc:sldMk cId="1690286541" sldId="262"/>
        </pc:sldMkLst>
        <pc:spChg chg="mod">
          <ac:chgData name="Dave Llewellyn" userId="81a35e992d5977a3" providerId="LiveId" clId="{1E55F313-9EB3-4D94-84AC-87FA7FA58EF4}" dt="2025-08-11T10:43:20.104" v="106" actId="20577"/>
          <ac:spMkLst>
            <pc:docMk/>
            <pc:sldMk cId="1690286541" sldId="262"/>
            <ac:spMk id="2" creationId="{3FD1936E-BA68-3929-5170-FA5440B57A76}"/>
          </ac:spMkLst>
        </pc:spChg>
      </pc:sldChg>
      <pc:sldChg chg="modSp add mod ord">
        <pc:chgData name="Dave Llewellyn" userId="81a35e992d5977a3" providerId="LiveId" clId="{1E55F313-9EB3-4D94-84AC-87FA7FA58EF4}" dt="2025-08-11T15:14:08.840" v="271"/>
        <pc:sldMkLst>
          <pc:docMk/>
          <pc:sldMk cId="2885134489" sldId="263"/>
        </pc:sldMkLst>
        <pc:spChg chg="mod">
          <ac:chgData name="Dave Llewellyn" userId="81a35e992d5977a3" providerId="LiveId" clId="{1E55F313-9EB3-4D94-84AC-87FA7FA58EF4}" dt="2025-08-11T10:44:05.471" v="131" actId="20577"/>
          <ac:spMkLst>
            <pc:docMk/>
            <pc:sldMk cId="2885134489" sldId="263"/>
            <ac:spMk id="2" creationId="{0D0E62CC-95F4-6DCC-73D6-A327E7B5CD43}"/>
          </ac:spMkLst>
        </pc:spChg>
      </pc:sldChg>
      <pc:sldChg chg="modSp add mod">
        <pc:chgData name="Dave Llewellyn" userId="81a35e992d5977a3" providerId="LiveId" clId="{1E55F313-9EB3-4D94-84AC-87FA7FA58EF4}" dt="2025-08-11T10:44:25.007" v="153" actId="20577"/>
        <pc:sldMkLst>
          <pc:docMk/>
          <pc:sldMk cId="2853904106" sldId="264"/>
        </pc:sldMkLst>
        <pc:spChg chg="mod">
          <ac:chgData name="Dave Llewellyn" userId="81a35e992d5977a3" providerId="LiveId" clId="{1E55F313-9EB3-4D94-84AC-87FA7FA58EF4}" dt="2025-08-11T10:44:25.007" v="153" actId="20577"/>
          <ac:spMkLst>
            <pc:docMk/>
            <pc:sldMk cId="2853904106" sldId="264"/>
            <ac:spMk id="2" creationId="{9E79696A-5EF6-A7F1-09CC-B8168B8C5200}"/>
          </ac:spMkLst>
        </pc:spChg>
      </pc:sldChg>
      <pc:sldChg chg="modSp add mod">
        <pc:chgData name="Dave Llewellyn" userId="81a35e992d5977a3" providerId="LiveId" clId="{1E55F313-9EB3-4D94-84AC-87FA7FA58EF4}" dt="2025-08-11T10:45:13.204" v="172" actId="20577"/>
        <pc:sldMkLst>
          <pc:docMk/>
          <pc:sldMk cId="3012638719" sldId="265"/>
        </pc:sldMkLst>
        <pc:spChg chg="mod">
          <ac:chgData name="Dave Llewellyn" userId="81a35e992d5977a3" providerId="LiveId" clId="{1E55F313-9EB3-4D94-84AC-87FA7FA58EF4}" dt="2025-08-11T10:45:13.204" v="172" actId="20577"/>
          <ac:spMkLst>
            <pc:docMk/>
            <pc:sldMk cId="3012638719" sldId="265"/>
            <ac:spMk id="2" creationId="{28619242-784E-E841-2DFB-C2894B1BB86A}"/>
          </ac:spMkLst>
        </pc:spChg>
      </pc:sldChg>
      <pc:sldChg chg="addSp modSp new mod">
        <pc:chgData name="Dave Llewellyn" userId="81a35e992d5977a3" providerId="LiveId" clId="{1E55F313-9EB3-4D94-84AC-87FA7FA58EF4}" dt="2025-08-11T15:17:12.768" v="273"/>
        <pc:sldMkLst>
          <pc:docMk/>
          <pc:sldMk cId="2519855153" sldId="266"/>
        </pc:sldMkLst>
        <pc:spChg chg="add mod">
          <ac:chgData name="Dave Llewellyn" userId="81a35e992d5977a3" providerId="LiveId" clId="{1E55F313-9EB3-4D94-84AC-87FA7FA58EF4}" dt="2025-08-11T15:17:12.768" v="273"/>
          <ac:spMkLst>
            <pc:docMk/>
            <pc:sldMk cId="2519855153" sldId="266"/>
            <ac:spMk id="2" creationId="{43C82D00-B10B-5B78-6B0A-D25EE8617EB3}"/>
          </ac:spMkLst>
        </pc:spChg>
      </pc:sldChg>
      <pc:sldChg chg="add del">
        <pc:chgData name="Dave Llewellyn" userId="81a35e992d5977a3" providerId="LiveId" clId="{1E55F313-9EB3-4D94-84AC-87FA7FA58EF4}" dt="2025-08-11T14:02:37.343" v="186" actId="47"/>
        <pc:sldMkLst>
          <pc:docMk/>
          <pc:sldMk cId="3647541561" sldId="267"/>
        </pc:sldMkLst>
      </pc:sldChg>
      <pc:sldChg chg="addSp modSp new mod ord setBg">
        <pc:chgData name="Dave Llewellyn" userId="81a35e992d5977a3" providerId="LiveId" clId="{1E55F313-9EB3-4D94-84AC-87FA7FA58EF4}" dt="2025-08-11T15:11:05.686" v="267"/>
        <pc:sldMkLst>
          <pc:docMk/>
          <pc:sldMk cId="4286560610" sldId="268"/>
        </pc:sldMkLst>
        <pc:spChg chg="add">
          <ac:chgData name="Dave Llewellyn" userId="81a35e992d5977a3" providerId="LiveId" clId="{1E55F313-9EB3-4D94-84AC-87FA7FA58EF4}" dt="2025-08-11T13:32:50.643" v="180" actId="26606"/>
          <ac:spMkLst>
            <pc:docMk/>
            <pc:sldMk cId="4286560610" sldId="268"/>
            <ac:spMk id="7" creationId="{F3060C83-F051-4F0E-ABAD-AA0DFC48B218}"/>
          </ac:spMkLst>
        </pc:spChg>
        <pc:spChg chg="add">
          <ac:chgData name="Dave Llewellyn" userId="81a35e992d5977a3" providerId="LiveId" clId="{1E55F313-9EB3-4D94-84AC-87FA7FA58EF4}" dt="2025-08-11T13:32:50.643" v="180" actId="26606"/>
          <ac:spMkLst>
            <pc:docMk/>
            <pc:sldMk cId="4286560610" sldId="268"/>
            <ac:spMk id="9" creationId="{83C98ABE-055B-441F-B07E-44F97F083C39}"/>
          </ac:spMkLst>
        </pc:spChg>
        <pc:spChg chg="add">
          <ac:chgData name="Dave Llewellyn" userId="81a35e992d5977a3" providerId="LiveId" clId="{1E55F313-9EB3-4D94-84AC-87FA7FA58EF4}" dt="2025-08-11T13:32:50.643" v="180" actId="26606"/>
          <ac:spMkLst>
            <pc:docMk/>
            <pc:sldMk cId="4286560610" sldId="268"/>
            <ac:spMk id="11" creationId="{29FDB030-9B49-4CED-8CCD-4D99382388AC}"/>
          </ac:spMkLst>
        </pc:spChg>
        <pc:spChg chg="add">
          <ac:chgData name="Dave Llewellyn" userId="81a35e992d5977a3" providerId="LiveId" clId="{1E55F313-9EB3-4D94-84AC-87FA7FA58EF4}" dt="2025-08-11T13:32:50.643" v="180" actId="26606"/>
          <ac:spMkLst>
            <pc:docMk/>
            <pc:sldMk cId="4286560610" sldId="268"/>
            <ac:spMk id="13" creationId="{3783CA14-24A1-485C-8B30-D6A5D87987AD}"/>
          </ac:spMkLst>
        </pc:spChg>
        <pc:spChg chg="add">
          <ac:chgData name="Dave Llewellyn" userId="81a35e992d5977a3" providerId="LiveId" clId="{1E55F313-9EB3-4D94-84AC-87FA7FA58EF4}" dt="2025-08-11T13:32:50.643" v="180" actId="26606"/>
          <ac:spMkLst>
            <pc:docMk/>
            <pc:sldMk cId="4286560610" sldId="268"/>
            <ac:spMk id="15" creationId="{9A97C86A-04D6-40F7-AE84-31AB43E6A846}"/>
          </ac:spMkLst>
        </pc:spChg>
        <pc:spChg chg="add">
          <ac:chgData name="Dave Llewellyn" userId="81a35e992d5977a3" providerId="LiveId" clId="{1E55F313-9EB3-4D94-84AC-87FA7FA58EF4}" dt="2025-08-11T13:32:50.643" v="180" actId="26606"/>
          <ac:spMkLst>
            <pc:docMk/>
            <pc:sldMk cId="4286560610" sldId="268"/>
            <ac:spMk id="17" creationId="{FF9F2414-84E8-453E-B1F3-389FDE8192D9}"/>
          </ac:spMkLst>
        </pc:spChg>
        <pc:spChg chg="add">
          <ac:chgData name="Dave Llewellyn" userId="81a35e992d5977a3" providerId="LiveId" clId="{1E55F313-9EB3-4D94-84AC-87FA7FA58EF4}" dt="2025-08-11T13:32:50.643" v="180" actId="26606"/>
          <ac:spMkLst>
            <pc:docMk/>
            <pc:sldMk cId="4286560610" sldId="268"/>
            <ac:spMk id="19" creationId="{3ECA69A1-7536-43AC-85EF-C7106179F5ED}"/>
          </ac:spMkLst>
        </pc:spChg>
        <pc:picChg chg="add mod">
          <ac:chgData name="Dave Llewellyn" userId="81a35e992d5977a3" providerId="LiveId" clId="{1E55F313-9EB3-4D94-84AC-87FA7FA58EF4}" dt="2025-08-11T13:32:50.643" v="180" actId="26606"/>
          <ac:picMkLst>
            <pc:docMk/>
            <pc:sldMk cId="4286560610" sldId="268"/>
            <ac:picMk id="2" creationId="{FCA97237-A4A0-BD3A-DB3D-6FF7220215F9}"/>
          </ac:picMkLst>
        </pc:picChg>
      </pc:sldChg>
      <pc:sldChg chg="addSp modSp new mod ord setBg">
        <pc:chgData name="Dave Llewellyn" userId="81a35e992d5977a3" providerId="LiveId" clId="{1E55F313-9EB3-4D94-84AC-87FA7FA58EF4}" dt="2025-08-11T15:11:13.456" v="269"/>
        <pc:sldMkLst>
          <pc:docMk/>
          <pc:sldMk cId="1847216075" sldId="269"/>
        </pc:sldMkLst>
        <pc:spChg chg="add">
          <ac:chgData name="Dave Llewellyn" userId="81a35e992d5977a3" providerId="LiveId" clId="{1E55F313-9EB3-4D94-84AC-87FA7FA58EF4}" dt="2025-08-11T13:34:57.150" v="183" actId="26606"/>
          <ac:spMkLst>
            <pc:docMk/>
            <pc:sldMk cId="1847216075" sldId="269"/>
            <ac:spMk id="7" creationId="{F3060C83-F051-4F0E-ABAD-AA0DFC48B218}"/>
          </ac:spMkLst>
        </pc:spChg>
        <pc:spChg chg="add">
          <ac:chgData name="Dave Llewellyn" userId="81a35e992d5977a3" providerId="LiveId" clId="{1E55F313-9EB3-4D94-84AC-87FA7FA58EF4}" dt="2025-08-11T13:34:57.150" v="183" actId="26606"/>
          <ac:spMkLst>
            <pc:docMk/>
            <pc:sldMk cId="1847216075" sldId="269"/>
            <ac:spMk id="9" creationId="{83C98ABE-055B-441F-B07E-44F97F083C39}"/>
          </ac:spMkLst>
        </pc:spChg>
        <pc:spChg chg="add">
          <ac:chgData name="Dave Llewellyn" userId="81a35e992d5977a3" providerId="LiveId" clId="{1E55F313-9EB3-4D94-84AC-87FA7FA58EF4}" dt="2025-08-11T13:34:57.150" v="183" actId="26606"/>
          <ac:spMkLst>
            <pc:docMk/>
            <pc:sldMk cId="1847216075" sldId="269"/>
            <ac:spMk id="11" creationId="{29FDB030-9B49-4CED-8CCD-4D99382388AC}"/>
          </ac:spMkLst>
        </pc:spChg>
        <pc:spChg chg="add">
          <ac:chgData name="Dave Llewellyn" userId="81a35e992d5977a3" providerId="LiveId" clId="{1E55F313-9EB3-4D94-84AC-87FA7FA58EF4}" dt="2025-08-11T13:34:57.150" v="183" actId="26606"/>
          <ac:spMkLst>
            <pc:docMk/>
            <pc:sldMk cId="1847216075" sldId="269"/>
            <ac:spMk id="13" creationId="{3783CA14-24A1-485C-8B30-D6A5D87987AD}"/>
          </ac:spMkLst>
        </pc:spChg>
        <pc:spChg chg="add">
          <ac:chgData name="Dave Llewellyn" userId="81a35e992d5977a3" providerId="LiveId" clId="{1E55F313-9EB3-4D94-84AC-87FA7FA58EF4}" dt="2025-08-11T13:34:57.150" v="183" actId="26606"/>
          <ac:spMkLst>
            <pc:docMk/>
            <pc:sldMk cId="1847216075" sldId="269"/>
            <ac:spMk id="15" creationId="{9A97C86A-04D6-40F7-AE84-31AB43E6A846}"/>
          </ac:spMkLst>
        </pc:spChg>
        <pc:spChg chg="add">
          <ac:chgData name="Dave Llewellyn" userId="81a35e992d5977a3" providerId="LiveId" clId="{1E55F313-9EB3-4D94-84AC-87FA7FA58EF4}" dt="2025-08-11T13:34:57.150" v="183" actId="26606"/>
          <ac:spMkLst>
            <pc:docMk/>
            <pc:sldMk cId="1847216075" sldId="269"/>
            <ac:spMk id="17" creationId="{FF9F2414-84E8-453E-B1F3-389FDE8192D9}"/>
          </ac:spMkLst>
        </pc:spChg>
        <pc:spChg chg="add">
          <ac:chgData name="Dave Llewellyn" userId="81a35e992d5977a3" providerId="LiveId" clId="{1E55F313-9EB3-4D94-84AC-87FA7FA58EF4}" dt="2025-08-11T13:34:57.150" v="183" actId="26606"/>
          <ac:spMkLst>
            <pc:docMk/>
            <pc:sldMk cId="1847216075" sldId="269"/>
            <ac:spMk id="19" creationId="{3ECA69A1-7536-43AC-85EF-C7106179F5ED}"/>
          </ac:spMkLst>
        </pc:spChg>
        <pc:picChg chg="add mod">
          <ac:chgData name="Dave Llewellyn" userId="81a35e992d5977a3" providerId="LiveId" clId="{1E55F313-9EB3-4D94-84AC-87FA7FA58EF4}" dt="2025-08-11T13:35:19.414" v="185" actId="14100"/>
          <ac:picMkLst>
            <pc:docMk/>
            <pc:sldMk cId="1847216075" sldId="269"/>
            <ac:picMk id="2" creationId="{096C1799-A4A2-3F10-75B4-7437E58F1FAB}"/>
          </ac:picMkLst>
        </pc:picChg>
      </pc:sldChg>
      <pc:sldChg chg="modSp add mod">
        <pc:chgData name="Dave Llewellyn" userId="81a35e992d5977a3" providerId="LiveId" clId="{1E55F313-9EB3-4D94-84AC-87FA7FA58EF4}" dt="2025-08-11T14:54:56.430" v="261" actId="20577"/>
        <pc:sldMkLst>
          <pc:docMk/>
          <pc:sldMk cId="431156664" sldId="270"/>
        </pc:sldMkLst>
        <pc:spChg chg="mod">
          <ac:chgData name="Dave Llewellyn" userId="81a35e992d5977a3" providerId="LiveId" clId="{1E55F313-9EB3-4D94-84AC-87FA7FA58EF4}" dt="2025-08-11T14:54:56.430" v="261" actId="20577"/>
          <ac:spMkLst>
            <pc:docMk/>
            <pc:sldMk cId="431156664" sldId="270"/>
            <ac:spMk id="2" creationId="{A0E38A9D-F187-BEB3-0EA6-EC0B74ADA528}"/>
          </ac:spMkLst>
        </pc:spChg>
      </pc:sldChg>
      <pc:sldChg chg="add">
        <pc:chgData name="Dave Llewellyn" userId="81a35e992d5977a3" providerId="LiveId" clId="{1E55F313-9EB3-4D94-84AC-87FA7FA58EF4}" dt="2025-08-11T15:17:05.559" v="272" actId="2890"/>
        <pc:sldMkLst>
          <pc:docMk/>
          <pc:sldMk cId="272204710" sldId="271"/>
        </pc:sldMkLst>
      </pc:sldChg>
      <pc:sldChg chg="modSp add mod">
        <pc:chgData name="Dave Llewellyn" userId="81a35e992d5977a3" providerId="LiveId" clId="{1E55F313-9EB3-4D94-84AC-87FA7FA58EF4}" dt="2025-08-11T15:17:48.677" v="275"/>
        <pc:sldMkLst>
          <pc:docMk/>
          <pc:sldMk cId="2952896257" sldId="272"/>
        </pc:sldMkLst>
        <pc:spChg chg="mod">
          <ac:chgData name="Dave Llewellyn" userId="81a35e992d5977a3" providerId="LiveId" clId="{1E55F313-9EB3-4D94-84AC-87FA7FA58EF4}" dt="2025-08-11T15:17:48.677" v="275"/>
          <ac:spMkLst>
            <pc:docMk/>
            <pc:sldMk cId="2952896257" sldId="272"/>
            <ac:spMk id="2" creationId="{6C2C0896-CA9C-4942-7CAB-95DD1AFC6FC8}"/>
          </ac:spMkLst>
        </pc:spChg>
      </pc:sldChg>
      <pc:sldChg chg="add">
        <pc:chgData name="Dave Llewellyn" userId="81a35e992d5977a3" providerId="LiveId" clId="{1E55F313-9EB3-4D94-84AC-87FA7FA58EF4}" dt="2025-08-11T15:17:51.967" v="276" actId="2890"/>
        <pc:sldMkLst>
          <pc:docMk/>
          <pc:sldMk cId="1374318508" sldId="273"/>
        </pc:sldMkLst>
      </pc:sldChg>
      <pc:sldChg chg="modSp add mod ord">
        <pc:chgData name="Dave Llewellyn" userId="81a35e992d5977a3" providerId="LiveId" clId="{1E55F313-9EB3-4D94-84AC-87FA7FA58EF4}" dt="2025-08-11T15:48:20.117" v="284" actId="20577"/>
        <pc:sldMkLst>
          <pc:docMk/>
          <pc:sldMk cId="3323758054" sldId="274"/>
        </pc:sldMkLst>
        <pc:spChg chg="mod">
          <ac:chgData name="Dave Llewellyn" userId="81a35e992d5977a3" providerId="LiveId" clId="{1E55F313-9EB3-4D94-84AC-87FA7FA58EF4}" dt="2025-08-11T15:48:20.117" v="284" actId="20577"/>
          <ac:spMkLst>
            <pc:docMk/>
            <pc:sldMk cId="3323758054" sldId="274"/>
            <ac:spMk id="2" creationId="{2DF806C9-CCBE-04A5-2CFC-3D33421E982C}"/>
          </ac:spMkLst>
        </pc:spChg>
      </pc:sldChg>
      <pc:sldChg chg="addSp modSp new mod">
        <pc:chgData name="Dave Llewellyn" userId="81a35e992d5977a3" providerId="LiveId" clId="{1E55F313-9EB3-4D94-84AC-87FA7FA58EF4}" dt="2025-08-11T16:07:59.224" v="288" actId="962"/>
        <pc:sldMkLst>
          <pc:docMk/>
          <pc:sldMk cId="3576368464" sldId="275"/>
        </pc:sldMkLst>
        <pc:picChg chg="add mod">
          <ac:chgData name="Dave Llewellyn" userId="81a35e992d5977a3" providerId="LiveId" clId="{1E55F313-9EB3-4D94-84AC-87FA7FA58EF4}" dt="2025-08-11T16:07:59.224" v="288" actId="962"/>
          <ac:picMkLst>
            <pc:docMk/>
            <pc:sldMk cId="3576368464" sldId="275"/>
            <ac:picMk id="3" creationId="{4396FE19-0BDC-7150-C216-7DF472FCD70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8C9A8A-D292-80FC-E32B-D71F8AFCA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5619013-024F-6B20-F8D7-D7F31D9F1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47CE88-553C-110F-CD03-5319ACA4E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1AEA-A5FE-47BC-B4AE-47E8E1FC8524}" type="datetimeFigureOut">
              <a:rPr lang="en-GB" smtClean="0"/>
              <a:t>13/08/2025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9EDFEB-3F8D-048B-5A0A-30871FB2E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E16834-61A8-CE26-3571-C50AF040E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E00-1789-425C-977A-8B71340A4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384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E202AC-4ACA-3D0A-5572-6C737C641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4FC79A4-5475-0C1E-5629-272135BF4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076614-9BAF-6111-AF22-68082B2F8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1AEA-A5FE-47BC-B4AE-47E8E1FC8524}" type="datetimeFigureOut">
              <a:rPr lang="en-GB" smtClean="0"/>
              <a:t>13/08/2025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B4BFF6-EE26-5DC9-8DA7-430A30168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C25AE2-08F0-98F4-8D6E-FCE31471C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E00-1789-425C-977A-8B71340A4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762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5EDA3AF-2908-B061-5568-DDD32956A0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CE03D66-0B96-1379-1EF5-FFE90E0E7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D6EAFD-2DEC-3B1E-5E84-967770794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1AEA-A5FE-47BC-B4AE-47E8E1FC8524}" type="datetimeFigureOut">
              <a:rPr lang="en-GB" smtClean="0"/>
              <a:t>13/08/2025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7CF183-7CF6-1A42-6B82-39857B212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31A70F-72C1-92AE-42B6-3B22BA2DB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E00-1789-425C-977A-8B71340A4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85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6A3DB6-46FD-9427-4348-97C5D7971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2CAEE5-5102-9D7C-2E32-C9A906F19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890CAE-EB97-58D4-3E75-2AF627826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1AEA-A5FE-47BC-B4AE-47E8E1FC8524}" type="datetimeFigureOut">
              <a:rPr lang="en-GB" smtClean="0"/>
              <a:t>13/08/2025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841AA4-1F3D-51A3-C260-7B5C9D9CD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B14284-FE76-3C92-5CBE-984864A9D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E00-1789-425C-977A-8B71340A4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40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9DC9C5-9CEA-9D94-AA0B-0AABF50F2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F6E2B4-47D7-9EDF-E4E0-6D431DB39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D3B2B5-B9E1-9A1A-6B85-2B44249EE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1AEA-A5FE-47BC-B4AE-47E8E1FC8524}" type="datetimeFigureOut">
              <a:rPr lang="en-GB" smtClean="0"/>
              <a:t>13/08/2025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38B10A-435F-9C92-C03C-6FFF66210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E0D8F4-F163-D220-90C7-3E8B8C0D8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E00-1789-425C-977A-8B71340A4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573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8A0DEF-D31E-B2E8-C080-ACA3B7C59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ABCFA7-4ED0-34A3-26A3-2251447675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DAB615-3EFD-82C0-3114-0BA5D2D0F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4E3041A-F651-8F6B-B23D-CCB601B8A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1AEA-A5FE-47BC-B4AE-47E8E1FC8524}" type="datetimeFigureOut">
              <a:rPr lang="en-GB" smtClean="0"/>
              <a:t>13/08/2025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A8268C2-762A-C6F7-6CF0-943DF32C1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B18C8AA-AAF3-28CD-28E7-88E6C93E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E00-1789-425C-977A-8B71340A4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82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5CDB34-27BB-5467-9471-49DBD770F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A307D6A-8595-46F2-59A0-01DABCE38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A29681-E084-26FC-53D5-EE01ED07D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40893EB-CA34-98EF-1176-25CFFD3AFF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18E5466-7EE1-47AF-DB78-1FF0FFD5F8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8AF1EC6-1EE8-E73B-B475-29637BEB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1AEA-A5FE-47BC-B4AE-47E8E1FC8524}" type="datetimeFigureOut">
              <a:rPr lang="en-GB" smtClean="0"/>
              <a:t>13/08/2025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9B5B10B-C809-9722-F864-2C8D57FD8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93DF27D-7782-107E-9766-46267B6BA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E00-1789-425C-977A-8B71340A4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924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5E064F-B14E-96B2-2DA1-AE038997A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DA1D093-F12D-C0EF-6685-1923AAB86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1AEA-A5FE-47BC-B4AE-47E8E1FC8524}" type="datetimeFigureOut">
              <a:rPr lang="en-GB" smtClean="0"/>
              <a:t>13/08/2025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F20409A-39D1-7552-44A8-9ADB88247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3009CD8-873B-139D-946A-CD5ADDD67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E00-1789-425C-977A-8B71340A4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06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AF7229F-419E-99E5-B29B-1034466A9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1AEA-A5FE-47BC-B4AE-47E8E1FC8524}" type="datetimeFigureOut">
              <a:rPr lang="en-GB" smtClean="0"/>
              <a:t>13/08/2025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D86FF83-40C4-0009-3EBB-AE1FB9EFB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C7038C7-A3B6-6160-61D8-3E6309487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E00-1789-425C-977A-8B71340A4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47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AF29BE-895C-C78B-D83F-EEBACE42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1AC878-31AE-CE20-F185-C9B61A4C0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779F703-335F-CEA8-7324-FF5795ABB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9B674A-FFC6-95BF-C87E-753407FBF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1AEA-A5FE-47BC-B4AE-47E8E1FC8524}" type="datetimeFigureOut">
              <a:rPr lang="en-GB" smtClean="0"/>
              <a:t>13/08/2025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EA796A-6117-1A0D-C28E-69CE0FE74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A45C36-28B8-7014-2A55-49AF8020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E00-1789-425C-977A-8B71340A4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97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06050E-2211-1FC2-6758-9796B474E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FA16960-63FF-F30C-3FBD-54FC1201D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05951F-3B56-B496-C713-5D3629A18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2ACFE67-9436-0B49-6EBF-21EC3B13F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1AEA-A5FE-47BC-B4AE-47E8E1FC8524}" type="datetimeFigureOut">
              <a:rPr lang="en-GB" smtClean="0"/>
              <a:t>13/08/2025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A02AC3-BC60-8486-85B8-6ED74E724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86285AB-C27A-526E-2351-1A7186EE1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E00-1789-425C-977A-8B71340A4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279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C382A77-E15F-8CDE-BA6D-71D2A650E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156C5D-ABE3-FADA-F2D4-CD8862C91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6D893F-3C61-11EB-E529-82B11686DB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5A1AEA-A5FE-47BC-B4AE-47E8E1FC8524}" type="datetimeFigureOut">
              <a:rPr lang="en-GB" smtClean="0"/>
              <a:t>13/08/2025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2ADB2C-7D79-80B8-CA8F-21C5FCAA38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82E7CC-18A2-208E-3E61-5408EB32D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89BE00-1789-425C-977A-8B71340A4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04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68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185436E-0A00-F29A-0193-EB3067773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34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10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55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EAABADA-3F28-D3FF-DC33-A72289298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96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A971384-170B-4AC2-2DD5-A628D129F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18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E305767-A20A-9A72-D28C-1260618FA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4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9EF368B-A7A5-AB5E-BAC5-96A5E307E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04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D3AAD6F-F638-33D4-201F-7111296C2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38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D27568A-AC97-0CE3-4061-882E6B797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58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81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66E85EF-A110-32FF-6256-BAFE4ADBD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26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AD2DB53-13FB-C8FA-D606-1E4FF19A8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56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19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89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7ED003D-9787-12B0-D506-4D45F5FFB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86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60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16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Llewellyn</dc:creator>
  <cp:lastModifiedBy>Microsoft account</cp:lastModifiedBy>
  <cp:revision>4</cp:revision>
  <dcterms:created xsi:type="dcterms:W3CDTF">2025-08-11T10:06:32Z</dcterms:created>
  <dcterms:modified xsi:type="dcterms:W3CDTF">2025-08-13T22:12:01Z</dcterms:modified>
</cp:coreProperties>
</file>