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B58629-484C-E098-83DA-05DA0FFF9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B64836-CF46-D26C-C8CC-BD4765A6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057957-9EB8-578B-A1A4-1B13D9F0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  <p:pic>
        <p:nvPicPr>
          <p:cNvPr id="1028" name="Picture 4" descr="Powerpoint templates and background with prayer christian on sunset Slide01">
            <a:extLst>
              <a:ext uri="{FF2B5EF4-FFF2-40B4-BE49-F238E27FC236}">
                <a16:creationId xmlns:a16="http://schemas.microsoft.com/office/drawing/2014/main" xmlns="" id="{6437660B-AC40-F185-0964-7E75516D8A4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04" b="10757"/>
          <a:stretch>
            <a:fillRect/>
          </a:stretch>
        </p:blipFill>
        <p:spPr bwMode="auto">
          <a:xfrm>
            <a:off x="-1" y="0"/>
            <a:ext cx="12196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76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39C846-E94E-5FAE-B37E-4E1A77A2A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3E4A9A7-331D-778E-C5B1-521E1DF0E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CB3B22-C434-5324-B885-BF8BAAA1A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7C9746-B5E5-2E04-0AB3-E870BCF6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AF2F46-6955-1C95-9DAF-E622D9465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84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58B2B50-A8B3-42AA-EEFB-2F820C1FB3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18FF462-864C-4146-3E53-FC53F21C4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9C62F4-EB9F-710D-908F-129D39D61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6EE18D-FBF2-AED4-89C0-3859F49A4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AAB27B-D424-AAF8-9501-B4759C4F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33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3398D0-FAD6-F2ED-5238-F359333BD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410C3B-3B1E-57EF-497D-52744DD16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7D6DD1-6B4F-9937-038B-C0225DB0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F75400-025B-0D34-F2D4-E04D4732E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39DA23-825C-90D1-EA3F-36B7E9FCD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90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C77DAF-92A3-B516-D577-49ECA14E2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E40C856-5745-50BB-B462-552051D8D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D6B454-6777-A00F-5530-0C6F4533C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2CEEAD-572F-0977-B6C6-304DBBEA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FDF2B4-9B68-280F-3FA1-3200A2DD1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5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B611EA-B024-6691-29F0-330FD72BB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CFF94B-485A-726C-FB64-BD75044F0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E4CD1A1-1505-FA1D-A5B9-C42C3A94E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004B25-7005-B2ED-F830-DB5A58F5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0DF60F-8DE7-8A6F-9C36-89EFACC1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D95EEE-7B78-5456-E1BA-3DAA0048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6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17ACC9-60C2-736C-A4F6-4D9CCDF9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3B13BF0-D686-CFF2-6263-28B1BD298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980514-E2E7-A30F-4944-CBB6454D7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B4FCE9D-31E7-4E6E-E0B1-893F7B6ED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E423732-A249-7B47-BC10-9D9675783A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393BD4A-8995-FB0C-41B2-2E80A4EF3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44F9B8A-2F54-9C0E-26CC-AA5F510A7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176698D-9ACB-EA58-51AC-310C2E5DF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72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CFB6A7-519F-3E00-D39C-CEFBBBCA1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6104BBC-1731-FBB5-1B6C-AC5903C0F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4DC3B7B-A98F-E32C-D9ED-1C6035B6F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D6D5A24-CD1C-3B6C-18C1-8F5BC3FE2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6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F0A573B-5FE1-AFBA-C6BB-6DB1B788E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923B1D4-1E2D-13BB-EAA3-3DF5DC429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353FE0D-4744-5553-D454-8F3E2BB0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34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F9249-8040-CA8F-E782-2605025C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79E7A1-50B9-D1C4-0E91-71E1A285E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A888B8B-F024-E2CB-E6A1-5A6F133E4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9F3D3A1-23E2-AF87-C221-3C7CFC0D3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7C72F08-1ED3-8162-16F0-1ABF5766D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1C5C819-CE6A-AB38-7575-DEA8F1617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54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3FC407-4D35-C625-ADD1-9B80C15B7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712EE8C-8A32-7061-8ABA-A828B4CE2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35753F-C850-768D-6343-A21E69591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6CEE2E-2450-FF6E-DA49-BCA338640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462367-FB24-1483-2F5F-0428A645E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3275F0-E715-C15C-68A9-CDB722B38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7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C954C1A-CE98-8858-77B8-7735C07F3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54941A-4BEE-E12C-C8CB-7001A7B88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17C0DB-4E90-F625-08BC-E38781EAA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36CFC-7CEB-4896-93AF-A624540CB11A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A76A7C-8987-8C31-FF15-48B160859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5274BB-F3E4-9D61-DD7C-9A142646C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6CAEC-D111-49FA-A666-847E0C75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64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623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69B34F29-D88C-87AA-0F68-1D6158ED0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16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2150C9FE-7F25-17D7-CBA6-A3ED3D1814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31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571554B9-4C2F-5922-9BF3-D110B91A0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907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0C4CFF55-725E-3E54-328A-A1448C5D8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0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Nigel Jones</dc:creator>
  <cp:lastModifiedBy>Microsoft account</cp:lastModifiedBy>
  <cp:revision>3</cp:revision>
  <dcterms:created xsi:type="dcterms:W3CDTF">2025-09-11T12:18:54Z</dcterms:created>
  <dcterms:modified xsi:type="dcterms:W3CDTF">2025-09-11T14:08:34Z</dcterms:modified>
</cp:coreProperties>
</file>