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E03CFE-1F3D-4E51-9518-A31FC0ECA1E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09FD8EE-83BB-49D2-B722-371EB25B19B1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subTitle"/>
          </p:nvPr>
        </p:nvSpPr>
        <p:spPr>
          <a:xfrm>
            <a:off x="504000" y="360000"/>
            <a:ext cx="90716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/>
          <p:nvPr/>
        </p:nvSpPr>
        <p:spPr>
          <a:xfrm>
            <a:off x="7380000" y="4589640"/>
            <a:ext cx="53964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6520" y="4357080"/>
            <a:ext cx="90716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6520" y="4357080"/>
            <a:ext cx="907164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1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DejaVu Sans</vt:lpstr>
      <vt:lpstr>Symbol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Graham</dc:creator>
  <dc:description/>
  <cp:lastModifiedBy>Microsoft account</cp:lastModifiedBy>
  <cp:revision>7</cp:revision>
  <cp:lastPrinted>2025-09-15T19:08:02Z</cp:lastPrinted>
  <dcterms:created xsi:type="dcterms:W3CDTF">2025-09-15T16:51:58Z</dcterms:created>
  <dcterms:modified xsi:type="dcterms:W3CDTF">2025-09-17T14:40:07Z</dcterms:modified>
  <dc:language>en-GB</dc:language>
</cp:coreProperties>
</file>